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257" r:id="rId3"/>
    <p:sldId id="258" r:id="rId4"/>
  </p:sldIdLst>
  <p:sldSz cx="12192000" cy="6858000"/>
  <p:notesSz cx="6858000" cy="9144000"/>
  <p:defaultTextStyle>
    <a:defPPr rtl="0">
      <a:defRPr lang="el-G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FC70B43-5954-4610-1A44-A4AE7EE4A0DD}" v="62" dt="2024-01-07T16:45:13.526"/>
    <p1510:client id="{E6AAA680-0272-4968-A08E-FFFBED95C7E3}" v="312" dt="2024-01-03T22:10:55.60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84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22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3858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microsoft.com/office/2015/10/relationships/revisionInfo" Target="revisionInfo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>
            <a:extLst>
              <a:ext uri="{FF2B5EF4-FFF2-40B4-BE49-F238E27FC236}">
                <a16:creationId xmlns:a16="http://schemas.microsoft.com/office/drawing/2014/main" id="{2D861913-1C49-4ADE-AAA0-B875FB2CFA2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>
            <a:extLst>
              <a:ext uri="{FF2B5EF4-FFF2-40B4-BE49-F238E27FC236}">
                <a16:creationId xmlns:a16="http://schemas.microsoft.com/office/drawing/2014/main" id="{008D15FE-8E20-48B2-882E-321D557F13F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1B2E56-570B-4E8F-A044-939CA6C54F78}" type="datetime1">
              <a:rPr lang="el-GR" smtClean="0"/>
              <a:t>7/1/2024</a:t>
            </a:fld>
            <a:endParaRPr lang="el-GR" dirty="0"/>
          </a:p>
        </p:txBody>
      </p:sp>
      <p:sp>
        <p:nvSpPr>
          <p:cNvPr id="4" name="Θέση υποσέλιδου 3">
            <a:extLst>
              <a:ext uri="{FF2B5EF4-FFF2-40B4-BE49-F238E27FC236}">
                <a16:creationId xmlns:a16="http://schemas.microsoft.com/office/drawing/2014/main" id="{C6CEB27F-B7AF-4EB7-AF66-E71D327D0CB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5" name="Θέση αριθμού διαφάνειας 4">
            <a:extLst>
              <a:ext uri="{FF2B5EF4-FFF2-40B4-BE49-F238E27FC236}">
                <a16:creationId xmlns:a16="http://schemas.microsoft.com/office/drawing/2014/main" id="{A777C4CE-59C1-47BD-8B75-238F1864F82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A77EA8-28EE-4D69-935F-8E7AF94B6BB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840098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 noProof="0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2BA566-F01E-4EC6-AFF0-8D62F2E7FBA4}" type="datetime1">
              <a:rPr lang="el-GR" smtClean="0"/>
              <a:pPr/>
              <a:t>7/1/2024</a:t>
            </a:fld>
            <a:endParaRPr lang="el-GR" dirty="0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 noProof="0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 noProof="0"/>
              <a:t>Στυλ κειμένου υποδείγματος</a:t>
            </a:r>
          </a:p>
          <a:p>
            <a:pPr lvl="1"/>
            <a:r>
              <a:rPr lang="el-GR" noProof="0"/>
              <a:t>Δεύτερο επίπεδο</a:t>
            </a:r>
          </a:p>
          <a:p>
            <a:pPr lvl="2"/>
            <a:r>
              <a:rPr lang="el-GR" noProof="0"/>
              <a:t>Τρίτο επίπεδο</a:t>
            </a:r>
          </a:p>
          <a:p>
            <a:pPr lvl="3"/>
            <a:r>
              <a:rPr lang="el-GR" noProof="0"/>
              <a:t>Τέταρτο επίπεδο</a:t>
            </a:r>
          </a:p>
          <a:p>
            <a:pPr lvl="4"/>
            <a:r>
              <a:rPr lang="el-GR" noProof="0"/>
              <a:t>Πέμπτο επίπεδο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 noProof="0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1ABBEA-1794-475D-ACF9-0C883B20471A}" type="slidenum">
              <a:rPr lang="el-GR" noProof="0" smtClean="0"/>
              <a:t>‹#›</a:t>
            </a:fld>
            <a:endParaRPr lang="el-GR" noProof="0"/>
          </a:p>
        </p:txBody>
      </p:sp>
    </p:spTree>
    <p:extLst>
      <p:ext uri="{BB962C8B-B14F-4D97-AF65-F5344CB8AC3E}">
        <p14:creationId xmlns:p14="http://schemas.microsoft.com/office/powerpoint/2010/main" val="40720384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1ABBEA-1794-475D-ACF9-0C883B20471A}" type="slidenum">
              <a:rPr lang="el-GR" smtClean="0"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019180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rtlCol="0" anchor="b"/>
          <a:lstStyle>
            <a:lvl1pPr>
              <a:defRPr sz="7200"/>
            </a:lvl1pPr>
          </a:lstStyle>
          <a:p>
            <a:pPr rtl="0"/>
            <a:r>
              <a:rPr lang="el-GR" noProof="0"/>
              <a:t>Κάντε κλικ για να επεξεργαστείτε τον τίτλο υποδείγματος</a:t>
            </a:r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rtlCol="0"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el-GR" noProof="0"/>
              <a:t>Κάντε κλικ για να επεξεργαστείτε τον υπότιτλο του υποδείγματος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33B5707-5169-4123-B63C-5E732A9DE598}" type="datetime1">
              <a:rPr lang="el-GR" noProof="0" smtClean="0"/>
              <a:t>7/1/2024</a:t>
            </a:fld>
            <a:endParaRPr lang="el-GR" noProof="0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l-GR" noProof="0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02111984F565}" type="slidenum">
              <a:rPr lang="el-GR" noProof="0" smtClean="0"/>
              <a:t>‹#›</a:t>
            </a:fld>
            <a:endParaRPr lang="el-GR" noProof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Πανοραμική 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rtlCol="0" anchor="b">
            <a:normAutofit/>
          </a:bodyPr>
          <a:lstStyle>
            <a:lvl1pPr algn="l">
              <a:defRPr sz="2400" b="0"/>
            </a:lvl1pPr>
          </a:lstStyle>
          <a:p>
            <a:pPr rtl="0"/>
            <a:r>
              <a:rPr lang="el-GR" noProof="0"/>
              <a:t>Κάντε κλικ για να επεξεργαστείτε τον τίτλο υποδείγματος</a:t>
            </a:r>
          </a:p>
        </p:txBody>
      </p:sp>
      <p:sp>
        <p:nvSpPr>
          <p:cNvPr id="3" name="Θέση εικόνας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el-GR" noProof="0"/>
              <a:t>Κάντε κλικ στο εικονίδιο για να προσθέσετε μια εικόνα</a:t>
            </a:r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 rtlCol="0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el-GR" noProof="0"/>
              <a:t>Στυλ κειμένου υποδείγματος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926619D-E1CF-4E09-8606-2871344C4DFD}" type="datetime1">
              <a:rPr lang="el-GR" noProof="0" smtClean="0"/>
              <a:t>7/1/2024</a:t>
            </a:fld>
            <a:endParaRPr lang="el-GR" noProof="0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l-GR" noProof="0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02111984F565}" type="slidenum">
              <a:rPr lang="el-GR" noProof="0" smtClean="0"/>
              <a:t>‹#›</a:t>
            </a:fld>
            <a:endParaRPr lang="el-GR" noProof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Τίτλος και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 rtlCol="0"/>
          <a:lstStyle>
            <a:lvl1pPr>
              <a:defRPr sz="4800"/>
            </a:lvl1pPr>
          </a:lstStyle>
          <a:p>
            <a:pPr rtl="0"/>
            <a:r>
              <a:rPr lang="el-GR" noProof="0"/>
              <a:t>Κάντε κλικ για να επεξεργαστείτε τον τίτλο υποδείγματος</a:t>
            </a:r>
          </a:p>
        </p:txBody>
      </p:sp>
      <p:sp>
        <p:nvSpPr>
          <p:cNvPr id="8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rtlCol="0"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el-GR" noProof="0"/>
              <a:t>Στυλ κειμένου υποδείγματος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3530AB8-736D-4FE6-BD39-B3945703DEAD}" type="datetime1">
              <a:rPr lang="el-GR" noProof="0" smtClean="0"/>
              <a:t>7/1/2024</a:t>
            </a:fld>
            <a:endParaRPr lang="el-GR" noProof="0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l-GR" noProof="0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02111984F565}" type="slidenum">
              <a:rPr lang="el-GR" noProof="0" smtClean="0"/>
              <a:t>‹#›</a:t>
            </a:fld>
            <a:endParaRPr lang="el-GR" noProof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Απόσπασμ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 rtlCol="0"/>
          <a:lstStyle>
            <a:lvl1pPr>
              <a:defRPr sz="4800"/>
            </a:lvl1pPr>
          </a:lstStyle>
          <a:p>
            <a:pPr rtl="0"/>
            <a:r>
              <a:rPr lang="el-GR" noProof="0"/>
              <a:t>Κάντε κλικ για να επεξεργαστείτε τον τίτλο υποδείγματος</a:t>
            </a:r>
          </a:p>
        </p:txBody>
      </p:sp>
      <p:sp>
        <p:nvSpPr>
          <p:cNvPr id="11" name="Θέση κειμένου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el-GR" noProof="0"/>
              <a:t>Στυλ κειμένου υποδείγματος</a:t>
            </a:r>
          </a:p>
        </p:txBody>
      </p:sp>
      <p:sp>
        <p:nvSpPr>
          <p:cNvPr id="10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rtlCol="0"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el-GR" noProof="0"/>
              <a:t>Στυλ κειμένου υποδείγματος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3236968-2D63-417B-82EB-9CF8CCAC4933}" type="datetime1">
              <a:rPr lang="el-GR" noProof="0" smtClean="0"/>
              <a:t>7/1/2024</a:t>
            </a:fld>
            <a:endParaRPr lang="el-GR" noProof="0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l-GR" noProof="0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02111984F565}" type="slidenum">
              <a:rPr lang="el-GR" noProof="0" smtClean="0"/>
              <a:t>‹#›</a:t>
            </a:fld>
            <a:endParaRPr lang="el-GR" noProof="0"/>
          </a:p>
        </p:txBody>
      </p:sp>
      <p:sp>
        <p:nvSpPr>
          <p:cNvPr id="12" name="Πλαίσιο κειμένου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 rtl="0"/>
            <a:r>
              <a:rPr lang="el-GR" noProof="0"/>
              <a:t>“</a:t>
            </a:r>
          </a:p>
        </p:txBody>
      </p:sp>
      <p:sp>
        <p:nvSpPr>
          <p:cNvPr id="15" name="Πλαίσιο κειμένου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 rtl="0"/>
            <a:r>
              <a:rPr lang="el-GR" noProof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Κάρτα ονόματ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rtlCol="0" anchor="b"/>
          <a:lstStyle>
            <a:lvl1pPr algn="l">
              <a:defRPr sz="4000" b="0" cap="none"/>
            </a:lvl1pPr>
          </a:lstStyle>
          <a:p>
            <a:pPr rtl="0"/>
            <a:r>
              <a:rPr lang="el-GR" noProof="0"/>
              <a:t>Κάντε κλικ για να επεξεργαστείτε τον τίτλο υποδείγματος</a:t>
            </a:r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rtlCol="0"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el-GR" noProof="0"/>
              <a:t>Στυλ κειμένου υποδείγματος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641FE81-E126-47DB-890C-EBCB6A4D77D1}" type="datetime1">
              <a:rPr lang="el-GR" noProof="0" smtClean="0"/>
              <a:t>7/1/2024</a:t>
            </a:fld>
            <a:endParaRPr lang="el-GR" noProof="0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l-GR" noProof="0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02111984F565}" type="slidenum">
              <a:rPr lang="el-GR" noProof="0" smtClean="0"/>
              <a:t>‹#›</a:t>
            </a:fld>
            <a:endParaRPr lang="el-GR" noProof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στηλώ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 sz="4200"/>
            </a:lvl1pPr>
          </a:lstStyle>
          <a:p>
            <a:pPr rtl="0"/>
            <a:r>
              <a:rPr lang="el-GR" noProof="0"/>
              <a:t>Κάντε κλικ για να επεξεργαστείτε τον τίτλο υποδείγματος</a:t>
            </a:r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rtlCol="0"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l-GR" noProof="0"/>
              <a:t>Στυλ κειμένου υποδείγματος</a:t>
            </a:r>
          </a:p>
        </p:txBody>
      </p:sp>
      <p:sp>
        <p:nvSpPr>
          <p:cNvPr id="16" name="Θέση κειμένου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el-GR" noProof="0"/>
              <a:t>Στυλ κειμένου υποδείγματος</a:t>
            </a:r>
          </a:p>
        </p:txBody>
      </p:sp>
      <p:sp>
        <p:nvSpPr>
          <p:cNvPr id="5" name="Θέση κειμένου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rtlCol="0"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l-GR" noProof="0"/>
              <a:t>Στυλ κειμένου υποδείγματος</a:t>
            </a:r>
          </a:p>
        </p:txBody>
      </p:sp>
      <p:sp>
        <p:nvSpPr>
          <p:cNvPr id="19" name="Θέση κειμένου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el-GR" noProof="0"/>
              <a:t>Στυλ κειμένου υποδείγματος</a:t>
            </a:r>
          </a:p>
        </p:txBody>
      </p:sp>
      <p:sp>
        <p:nvSpPr>
          <p:cNvPr id="14" name="Θέση κειμένου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rtlCol="0"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l-GR" noProof="0"/>
              <a:t>Στυλ κειμένου υποδείγματος</a:t>
            </a:r>
          </a:p>
        </p:txBody>
      </p:sp>
      <p:sp>
        <p:nvSpPr>
          <p:cNvPr id="20" name="Θέση κειμένου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el-GR" noProof="0"/>
              <a:t>Στυλ κειμένου υποδείγματος</a:t>
            </a:r>
          </a:p>
        </p:txBody>
      </p:sp>
      <p:cxnSp>
        <p:nvCxnSpPr>
          <p:cNvPr id="17" name="Ευθεία γραμμή σύνδεσης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Ευθεία γραμμή σύνδεσης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DE6AE14-EDC2-43B8-BFDE-58A290314EEF}" type="datetime1">
              <a:rPr lang="el-GR" noProof="0" smtClean="0"/>
              <a:t>7/1/2024</a:t>
            </a:fld>
            <a:endParaRPr lang="el-GR" noProof="0"/>
          </a:p>
        </p:txBody>
      </p:sp>
      <p:sp>
        <p:nvSpPr>
          <p:cNvPr id="4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l-GR" noProof="0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02111984F565}" type="slidenum">
              <a:rPr lang="el-GR" noProof="0" smtClean="0"/>
              <a:t>‹#›</a:t>
            </a:fld>
            <a:endParaRPr lang="el-GR" noProof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Στήλη 3 εικόνω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 sz="4200"/>
            </a:lvl1pPr>
          </a:lstStyle>
          <a:p>
            <a:pPr rtl="0"/>
            <a:r>
              <a:rPr lang="el-GR" noProof="0"/>
              <a:t>Κάντε κλικ για να επεξεργαστείτε τον τίτλο υποδείγματος</a:t>
            </a:r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rtlCol="0"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l-GR" noProof="0"/>
              <a:t>Στυλ κειμένου υποδείγματος</a:t>
            </a:r>
          </a:p>
        </p:txBody>
      </p:sp>
      <p:sp>
        <p:nvSpPr>
          <p:cNvPr id="29" name="Θέση εικόνας 2"/>
          <p:cNvSpPr>
            <a:spLocks noGrp="1" noChangeAspect="1"/>
          </p:cNvSpPr>
          <p:nvPr>
            <p:ph type="pic" idx="15" hasCustomPrompt="1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el-GR" noProof="0"/>
              <a:t>Κάντε κλικ στο εικονίδιο για να προσθέσετε μια εικόνα</a:t>
            </a:r>
          </a:p>
        </p:txBody>
      </p:sp>
      <p:sp>
        <p:nvSpPr>
          <p:cNvPr id="22" name="Θέση κειμένου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el-GR" noProof="0"/>
              <a:t>Στυλ κειμένου υποδείγματος</a:t>
            </a:r>
          </a:p>
        </p:txBody>
      </p:sp>
      <p:sp>
        <p:nvSpPr>
          <p:cNvPr id="5" name="Θέση κειμένου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rtlCol="0"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l-GR" noProof="0"/>
              <a:t>Στυλ κειμένου υποδείγματος</a:t>
            </a:r>
          </a:p>
        </p:txBody>
      </p:sp>
      <p:sp>
        <p:nvSpPr>
          <p:cNvPr id="30" name="Θέση εικόνας 2"/>
          <p:cNvSpPr>
            <a:spLocks noGrp="1" noChangeAspect="1"/>
          </p:cNvSpPr>
          <p:nvPr>
            <p:ph type="pic" idx="21" hasCustomPrompt="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el-GR" noProof="0"/>
              <a:t>Κάντε κλικ στο εικονίδιο για να προσθέσετε μια εικόνα</a:t>
            </a:r>
          </a:p>
        </p:txBody>
      </p:sp>
      <p:sp>
        <p:nvSpPr>
          <p:cNvPr id="23" name="Θέση κειμένου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el-GR" noProof="0"/>
              <a:t>Στυλ κειμένου υποδείγματος</a:t>
            </a:r>
          </a:p>
        </p:txBody>
      </p:sp>
      <p:sp>
        <p:nvSpPr>
          <p:cNvPr id="14" name="Θέση κειμένου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rtlCol="0"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l-GR" noProof="0"/>
              <a:t>Στυλ κειμένου υποδείγματος</a:t>
            </a:r>
          </a:p>
        </p:txBody>
      </p:sp>
      <p:sp>
        <p:nvSpPr>
          <p:cNvPr id="31" name="Θέση εικόνας 2"/>
          <p:cNvSpPr>
            <a:spLocks noGrp="1" noChangeAspect="1"/>
          </p:cNvSpPr>
          <p:nvPr>
            <p:ph type="pic" idx="22" hasCustomPrompt="1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el-GR" noProof="0"/>
              <a:t>Κάντε κλικ στο εικονίδιο για να προσθέσετε μια εικόνα</a:t>
            </a:r>
          </a:p>
        </p:txBody>
      </p:sp>
      <p:sp>
        <p:nvSpPr>
          <p:cNvPr id="24" name="Θέση κειμένου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el-GR" noProof="0"/>
              <a:t>Στυλ κειμένου υποδείγματος</a:t>
            </a:r>
          </a:p>
        </p:txBody>
      </p:sp>
      <p:cxnSp>
        <p:nvCxnSpPr>
          <p:cNvPr id="19" name="Ευθεία γραμμή σύνδεσης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Ευθεία γραμμή σύνδεσης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06BD3C5-5D78-43D5-8C61-1495DF91F19F}" type="datetime1">
              <a:rPr lang="el-GR" noProof="0" smtClean="0"/>
              <a:t>7/1/2024</a:t>
            </a:fld>
            <a:endParaRPr lang="el-GR" noProof="0"/>
          </a:p>
        </p:txBody>
      </p:sp>
      <p:sp>
        <p:nvSpPr>
          <p:cNvPr id="4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l-GR" noProof="0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02111984F565}" type="slidenum">
              <a:rPr lang="el-GR" noProof="0" smtClean="0"/>
              <a:t>‹#›</a:t>
            </a:fld>
            <a:endParaRPr lang="el-GR" noProof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l-GR" noProof="0"/>
              <a:t>Κάντε κλικ για να επεξεργαστείτε τον τίτλο υποδείγματος</a:t>
            </a:r>
          </a:p>
        </p:txBody>
      </p:sp>
      <p:sp>
        <p:nvSpPr>
          <p:cNvPr id="3" name="Σύμβολο κράτησης θέσης κατακόρυφου κειμένου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 anchor="t" anchorCtr="0"/>
          <a:lstStyle/>
          <a:p>
            <a:pPr lvl="0" rtl="0"/>
            <a:r>
              <a:rPr lang="el-GR" noProof="0"/>
              <a:t>Στυλ κειμένου υποδείγματος</a:t>
            </a:r>
          </a:p>
          <a:p>
            <a:pPr lvl="1" rtl="0"/>
            <a:r>
              <a:rPr lang="el-GR" noProof="0"/>
              <a:t>Δεύτερου επιπέδου</a:t>
            </a:r>
          </a:p>
          <a:p>
            <a:pPr lvl="2" rtl="0"/>
            <a:r>
              <a:rPr lang="el-GR" noProof="0"/>
              <a:t>Τρίτου επιπέδου</a:t>
            </a:r>
          </a:p>
          <a:p>
            <a:pPr lvl="3" rtl="0"/>
            <a:r>
              <a:rPr lang="el-GR" noProof="0"/>
              <a:t>Τέταρτου επιπέδου</a:t>
            </a:r>
          </a:p>
          <a:p>
            <a:pPr lvl="4" rtl="0"/>
            <a:r>
              <a:rPr lang="el-GR" noProof="0"/>
              <a:t>Πέμπτου επιπέδου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58F708C-8AE7-45B6-BF99-AECD57721A47}" type="datetime1">
              <a:rPr lang="el-GR" noProof="0" smtClean="0"/>
              <a:t>7/1/2024</a:t>
            </a:fld>
            <a:endParaRPr lang="el-GR" noProof="0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l-GR" noProof="0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02111984F565}" type="slidenum">
              <a:rPr lang="el-GR" noProof="0" smtClean="0"/>
              <a:t>‹#›</a:t>
            </a:fld>
            <a:endParaRPr lang="el-GR" noProof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rtlCol="0" anchor="b" anchorCtr="0"/>
          <a:lstStyle/>
          <a:p>
            <a:pPr rtl="0"/>
            <a:r>
              <a:rPr lang="el-GR" noProof="0"/>
              <a:t>Κάντε κλικ για να επεξεργαστείτε τον τίτλο υποδείγματος</a:t>
            </a:r>
          </a:p>
        </p:txBody>
      </p:sp>
      <p:sp>
        <p:nvSpPr>
          <p:cNvPr id="3" name="Σύμβολο κράτησης θέσης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 rtlCol="0"/>
          <a:lstStyle/>
          <a:p>
            <a:pPr lvl="0" rtl="0"/>
            <a:r>
              <a:rPr lang="el-GR" noProof="0"/>
              <a:t>Στυλ κειμένου υποδείγματος</a:t>
            </a:r>
          </a:p>
          <a:p>
            <a:pPr lvl="1" rtl="0"/>
            <a:r>
              <a:rPr lang="el-GR" noProof="0"/>
              <a:t>Δεύτερου επιπέδου</a:t>
            </a:r>
          </a:p>
          <a:p>
            <a:pPr lvl="2" rtl="0"/>
            <a:r>
              <a:rPr lang="el-GR" noProof="0"/>
              <a:t>Τρίτου επιπέδου</a:t>
            </a:r>
          </a:p>
          <a:p>
            <a:pPr lvl="3" rtl="0"/>
            <a:r>
              <a:rPr lang="el-GR" noProof="0"/>
              <a:t>Τέταρτου επιπέδου</a:t>
            </a:r>
          </a:p>
          <a:p>
            <a:pPr lvl="4" rtl="0"/>
            <a:r>
              <a:rPr lang="el-GR" noProof="0"/>
              <a:t>Πέμπτου επιπέδου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45524E0-304F-4C71-A541-212E95C39953}" type="datetime1">
              <a:rPr lang="el-GR" noProof="0" smtClean="0"/>
              <a:t>7/1/2024</a:t>
            </a:fld>
            <a:endParaRPr lang="el-GR" noProof="0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l-GR" noProof="0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02111984F565}" type="slidenum">
              <a:rPr lang="el-GR" noProof="0" smtClean="0"/>
              <a:t>‹#›</a:t>
            </a:fld>
            <a:endParaRPr lang="el-GR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l-GR" noProof="0"/>
              <a:t>Κάντε κλικ για να επεξεργαστείτε τον τίτλο υποδείγματος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el-GR" noProof="0"/>
              <a:t>Στυλ κειμένου υποδείγματος</a:t>
            </a:r>
          </a:p>
          <a:p>
            <a:pPr lvl="1" rtl="0"/>
            <a:r>
              <a:rPr lang="el-GR" noProof="0"/>
              <a:t>Δεύτερου επιπέδου</a:t>
            </a:r>
          </a:p>
          <a:p>
            <a:pPr lvl="2" rtl="0"/>
            <a:r>
              <a:rPr lang="el-GR" noProof="0"/>
              <a:t>Τρίτου επιπέδου</a:t>
            </a:r>
          </a:p>
          <a:p>
            <a:pPr lvl="3" rtl="0"/>
            <a:r>
              <a:rPr lang="el-GR" noProof="0"/>
              <a:t>Τέταρτου επιπέδου</a:t>
            </a:r>
          </a:p>
          <a:p>
            <a:pPr lvl="4" rtl="0"/>
            <a:r>
              <a:rPr lang="el-GR" noProof="0"/>
              <a:t>Πέμπτου επιπέδου</a:t>
            </a:r>
          </a:p>
        </p:txBody>
      </p:sp>
      <p:sp>
        <p:nvSpPr>
          <p:cNvPr id="7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C1DF0EA-E2CD-45FC-83BB-B6D9D45D4C9F}" type="datetime1">
              <a:rPr lang="el-GR" noProof="0" smtClean="0"/>
              <a:t>7/1/2024</a:t>
            </a:fld>
            <a:endParaRPr lang="el-GR" noProof="0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l-GR" noProof="0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02111984F565}" type="slidenum">
              <a:rPr lang="el-GR" noProof="0" smtClean="0"/>
              <a:t>‹#›</a:t>
            </a:fld>
            <a:endParaRPr lang="el-GR" noProof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rtlCol="0" anchor="b"/>
          <a:lstStyle>
            <a:lvl1pPr algn="l">
              <a:defRPr sz="4000" b="0" cap="none"/>
            </a:lvl1pPr>
          </a:lstStyle>
          <a:p>
            <a:pPr rtl="0"/>
            <a:r>
              <a:rPr lang="el-GR" noProof="0"/>
              <a:t>Κάντε κλικ για να επεξεργαστείτε τον τίτλο υποδείγματος</a:t>
            </a:r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rtlCol="0"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el-GR" noProof="0"/>
              <a:t>Στυλ κειμένου υποδείγματος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DC63455-6051-48B4-9230-9BB91EAE1F6D}" type="datetime1">
              <a:rPr lang="el-GR" noProof="0" smtClean="0"/>
              <a:t>7/1/2024</a:t>
            </a:fld>
            <a:endParaRPr lang="el-GR" noProof="0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l-GR" noProof="0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02111984F565}" type="slidenum">
              <a:rPr lang="el-GR" noProof="0" smtClean="0"/>
              <a:t>‹#›</a:t>
            </a:fld>
            <a:endParaRPr lang="el-GR" noProof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l-GR" noProof="0"/>
              <a:t>Κάντε κλικ για να επεξεργαστείτε τον τίτλο υποδείγματος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 rtlCol="0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 rtl="0"/>
            <a:r>
              <a:rPr lang="el-GR" noProof="0"/>
              <a:t>Στυλ κειμένου υποδείγματος</a:t>
            </a:r>
          </a:p>
          <a:p>
            <a:pPr lvl="1" rtl="0"/>
            <a:r>
              <a:rPr lang="el-GR" noProof="0"/>
              <a:t>Δεύτερου επιπέδου</a:t>
            </a:r>
          </a:p>
          <a:p>
            <a:pPr lvl="2" rtl="0"/>
            <a:r>
              <a:rPr lang="el-GR" noProof="0"/>
              <a:t>Τρίτου επιπέδου</a:t>
            </a:r>
          </a:p>
          <a:p>
            <a:pPr lvl="3" rtl="0"/>
            <a:r>
              <a:rPr lang="el-GR" noProof="0"/>
              <a:t>Τέταρτου επιπέδου</a:t>
            </a:r>
          </a:p>
          <a:p>
            <a:pPr lvl="4" rtl="0"/>
            <a:r>
              <a:rPr lang="el-GR" noProof="0"/>
              <a:t>Πέμπτου επιπέδου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 rtlCol="0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 rtl="0"/>
            <a:r>
              <a:rPr lang="el-GR" noProof="0"/>
              <a:t>Στυλ κειμένου υποδείγματος</a:t>
            </a:r>
          </a:p>
          <a:p>
            <a:pPr lvl="1" rtl="0"/>
            <a:r>
              <a:rPr lang="el-GR" noProof="0"/>
              <a:t>Δεύτερου επιπέδου</a:t>
            </a:r>
          </a:p>
          <a:p>
            <a:pPr lvl="2" rtl="0"/>
            <a:r>
              <a:rPr lang="el-GR" noProof="0"/>
              <a:t>Τρίτου επιπέδου</a:t>
            </a:r>
          </a:p>
          <a:p>
            <a:pPr lvl="3" rtl="0"/>
            <a:r>
              <a:rPr lang="el-GR" noProof="0"/>
              <a:t>Τέταρτου επιπέδου</a:t>
            </a:r>
          </a:p>
          <a:p>
            <a:pPr lvl="4" rtl="0"/>
            <a:r>
              <a:rPr lang="el-GR" noProof="0"/>
              <a:t>Πέμπτου επιπέδου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47C7A8F-5B23-4A0C-A85A-96463805899D}" type="datetime1">
              <a:rPr lang="el-GR" noProof="0" smtClean="0"/>
              <a:t>7/1/2024</a:t>
            </a:fld>
            <a:endParaRPr lang="el-GR" noProof="0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l-GR" noProof="0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02111984F565}" type="slidenum">
              <a:rPr lang="el-GR" noProof="0" smtClean="0"/>
              <a:t>‹#›</a:t>
            </a:fld>
            <a:endParaRPr lang="el-GR" noProof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el-GR" noProof="0"/>
              <a:t>Κάντε κλικ για να επεξεργαστείτε τον τίτλο υποδείγματος</a:t>
            </a:r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rtlCol="0"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l-GR" noProof="0"/>
              <a:t>Στυλ κειμένου υποδείγματος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 rtlCol="0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 rtl="0"/>
            <a:r>
              <a:rPr lang="el-GR" noProof="0"/>
              <a:t>Στυλ κειμένου υποδείγματος</a:t>
            </a:r>
          </a:p>
          <a:p>
            <a:pPr lvl="1" rtl="0"/>
            <a:r>
              <a:rPr lang="el-GR" noProof="0"/>
              <a:t>Δεύτερου επιπέδου</a:t>
            </a:r>
          </a:p>
          <a:p>
            <a:pPr lvl="2" rtl="0"/>
            <a:r>
              <a:rPr lang="el-GR" noProof="0"/>
              <a:t>Τρίτου επιπέδου</a:t>
            </a:r>
          </a:p>
          <a:p>
            <a:pPr lvl="3" rtl="0"/>
            <a:r>
              <a:rPr lang="el-GR" noProof="0"/>
              <a:t>Τέταρτου επιπέδου</a:t>
            </a:r>
          </a:p>
          <a:p>
            <a:pPr lvl="4" rtl="0"/>
            <a:r>
              <a:rPr lang="el-GR" noProof="0"/>
              <a:t>Πέμπτου επιπέδου</a:t>
            </a:r>
          </a:p>
        </p:txBody>
      </p:sp>
      <p:sp>
        <p:nvSpPr>
          <p:cNvPr id="5" name="Θέση κειμένου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rtlCol="0"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l-GR" noProof="0"/>
              <a:t>Στυλ κειμένου υποδείγματος</a:t>
            </a:r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 rtlCol="0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 rtl="0"/>
            <a:r>
              <a:rPr lang="el-GR" noProof="0"/>
              <a:t>Στυλ κειμένου υποδείγματος</a:t>
            </a:r>
          </a:p>
          <a:p>
            <a:pPr lvl="1" rtl="0"/>
            <a:r>
              <a:rPr lang="el-GR" noProof="0"/>
              <a:t>Δεύτερου επιπέδου</a:t>
            </a:r>
          </a:p>
          <a:p>
            <a:pPr lvl="2" rtl="0"/>
            <a:r>
              <a:rPr lang="el-GR" noProof="0"/>
              <a:t>Τρίτου επιπέδου</a:t>
            </a:r>
          </a:p>
          <a:p>
            <a:pPr lvl="3" rtl="0"/>
            <a:r>
              <a:rPr lang="el-GR" noProof="0"/>
              <a:t>Τέταρτου επιπέδου</a:t>
            </a:r>
          </a:p>
          <a:p>
            <a:pPr lvl="4" rtl="0"/>
            <a:r>
              <a:rPr lang="el-GR" noProof="0"/>
              <a:t>Πέμπτου επιπέδου</a:t>
            </a:r>
          </a:p>
        </p:txBody>
      </p:sp>
      <p:sp>
        <p:nvSpPr>
          <p:cNvPr id="7" name="Θέση ημερομηνίας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06E55E9-7D8D-459D-A668-ACC9338E39A0}" type="datetime1">
              <a:rPr lang="el-GR" noProof="0" smtClean="0"/>
              <a:t>7/1/2024</a:t>
            </a:fld>
            <a:endParaRPr lang="el-GR" noProof="0"/>
          </a:p>
        </p:txBody>
      </p:sp>
      <p:sp>
        <p:nvSpPr>
          <p:cNvPr id="8" name="Θέση υποσέλιδου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l-GR" noProof="0"/>
          </a:p>
        </p:txBody>
      </p:sp>
      <p:sp>
        <p:nvSpPr>
          <p:cNvPr id="9" name="Θέση αριθμού διαφάνειας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02111984F565}" type="slidenum">
              <a:rPr lang="el-GR" noProof="0" smtClean="0"/>
              <a:t>‹#›</a:t>
            </a:fld>
            <a:endParaRPr lang="el-GR" noProof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l-GR" noProof="0"/>
              <a:t>Κάντε κλικ για να επεξεργαστείτε τον τίτλο υποδείγματος</a:t>
            </a:r>
          </a:p>
        </p:txBody>
      </p:sp>
      <p:sp>
        <p:nvSpPr>
          <p:cNvPr id="7" name="Θέση ημερομηνίας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9538145-4A9B-4A2E-A37E-4CA17DD8BBA4}" type="datetime1">
              <a:rPr lang="el-GR" noProof="0" smtClean="0"/>
              <a:t>7/1/2024</a:t>
            </a:fld>
            <a:endParaRPr lang="el-GR" noProof="0"/>
          </a:p>
        </p:txBody>
      </p:sp>
      <p:sp>
        <p:nvSpPr>
          <p:cNvPr id="5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l-GR" noProof="0"/>
          </a:p>
        </p:txBody>
      </p:sp>
      <p:sp>
        <p:nvSpPr>
          <p:cNvPr id="6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02111984F565}" type="slidenum">
              <a:rPr lang="el-GR" noProof="0" smtClean="0"/>
              <a:t>‹#›</a:t>
            </a:fld>
            <a:endParaRPr lang="el-GR" noProof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Θέση ημερομηνίας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44C7E03-8DB1-46E5-B91E-51AFE4F5B123}" type="datetime1">
              <a:rPr lang="el-GR" noProof="0" smtClean="0"/>
              <a:t>7/1/2024</a:t>
            </a:fld>
            <a:endParaRPr lang="el-GR" noProof="0"/>
          </a:p>
        </p:txBody>
      </p:sp>
      <p:sp>
        <p:nvSpPr>
          <p:cNvPr id="5" name="Θέση υποσέλιδου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l-GR" noProof="0"/>
          </a:p>
        </p:txBody>
      </p:sp>
      <p:sp>
        <p:nvSpPr>
          <p:cNvPr id="6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02111984F565}" type="slidenum">
              <a:rPr lang="el-GR" noProof="0" smtClean="0"/>
              <a:t>‹#›</a:t>
            </a:fld>
            <a:endParaRPr lang="el-GR" noProof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rtlCol="0" anchor="b"/>
          <a:lstStyle>
            <a:lvl1pPr algn="l">
              <a:defRPr sz="2400" b="0"/>
            </a:lvl1pPr>
          </a:lstStyle>
          <a:p>
            <a:pPr rtl="0"/>
            <a:r>
              <a:rPr lang="el-GR" noProof="0"/>
              <a:t>Κάντε κλικ για να επεξεργαστείτε τον τίτλο υποδείγματος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rtlCol="0"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el-GR" noProof="0"/>
              <a:t>Στυλ κειμένου υποδείγματος</a:t>
            </a:r>
          </a:p>
          <a:p>
            <a:pPr lvl="1" rtl="0"/>
            <a:r>
              <a:rPr lang="el-GR" noProof="0"/>
              <a:t>Δεύτερου επιπέδου</a:t>
            </a:r>
          </a:p>
          <a:p>
            <a:pPr lvl="2" rtl="0"/>
            <a:r>
              <a:rPr lang="el-GR" noProof="0"/>
              <a:t>Τρίτου επιπέδου</a:t>
            </a:r>
          </a:p>
          <a:p>
            <a:pPr lvl="3" rtl="0"/>
            <a:r>
              <a:rPr lang="el-GR" noProof="0"/>
              <a:t>Τέταρτου επιπέδου</a:t>
            </a:r>
          </a:p>
          <a:p>
            <a:pPr lvl="4" rtl="0"/>
            <a:r>
              <a:rPr lang="el-GR" noProof="0"/>
              <a:t>Πέμπτου επιπέδου</a:t>
            </a:r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 rtlCol="0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el-GR" noProof="0"/>
              <a:t>Στυλ κειμένου υποδείγματος</a:t>
            </a:r>
          </a:p>
        </p:txBody>
      </p:sp>
      <p:sp>
        <p:nvSpPr>
          <p:cNvPr id="7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45BAE5A-D796-4FDD-94C6-3054AB0FF5DA}" type="datetime1">
              <a:rPr lang="el-GR" noProof="0" smtClean="0"/>
              <a:t>7/1/2024</a:t>
            </a:fld>
            <a:endParaRPr lang="el-GR" noProof="0"/>
          </a:p>
        </p:txBody>
      </p:sp>
      <p:sp>
        <p:nvSpPr>
          <p:cNvPr id="5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l-GR" noProof="0"/>
          </a:p>
        </p:txBody>
      </p:sp>
      <p:sp>
        <p:nvSpPr>
          <p:cNvPr id="6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02111984F565}" type="slidenum">
              <a:rPr lang="el-GR" noProof="0" smtClean="0"/>
              <a:t>‹#›</a:t>
            </a:fld>
            <a:endParaRPr lang="el-GR" noProof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rtlCol="0" anchor="b">
            <a:normAutofit/>
          </a:bodyPr>
          <a:lstStyle>
            <a:lvl1pPr algn="l">
              <a:defRPr sz="3600" b="0"/>
            </a:lvl1pPr>
          </a:lstStyle>
          <a:p>
            <a:pPr rtl="0"/>
            <a:r>
              <a:rPr lang="el-GR" noProof="0"/>
              <a:t>Κάντε κλικ για να επεξεργαστείτε τον τίτλο υποδείγματος</a:t>
            </a:r>
          </a:p>
        </p:txBody>
      </p:sp>
      <p:sp>
        <p:nvSpPr>
          <p:cNvPr id="3" name="Θέση εικόνας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el-GR" noProof="0"/>
              <a:t>Κάντε κλικ στο εικονίδιο για να προσθέσετε μια εικόνα</a:t>
            </a:r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 rtlCol="0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el-GR" noProof="0"/>
              <a:t>Στυλ κειμένου υποδείγματος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25C5C6B-AEE0-480A-824B-90C8BBBE22F1}" type="datetime1">
              <a:rPr lang="el-GR" noProof="0" smtClean="0"/>
              <a:t>7/1/2024</a:t>
            </a:fld>
            <a:endParaRPr lang="el-GR" noProof="0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l-GR" noProof="0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02111984F565}" type="slidenum">
              <a:rPr lang="el-GR" noProof="0" smtClean="0"/>
              <a:t>‹#›</a:t>
            </a:fld>
            <a:endParaRPr lang="el-GR" noProof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Εικόνα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Εικόνα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Έλλειψη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Εικόνα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Εικόνα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Ορθογώνιο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Θέση τίτλου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rtl="0"/>
            <a:r>
              <a:rPr lang="el-GR" noProof="0"/>
              <a:t>Κάντε κλικ για να επεξεργαστείτε τον τίτλο υποδείγματος</a:t>
            </a:r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el-GR" noProof="0"/>
              <a:t>Στυλ κειμένου υποδείγματος</a:t>
            </a:r>
          </a:p>
          <a:p>
            <a:pPr lvl="1" rtl="0"/>
            <a:r>
              <a:rPr lang="el-GR" noProof="0"/>
              <a:t>Δεύτερου επιπέδου</a:t>
            </a:r>
          </a:p>
          <a:p>
            <a:pPr lvl="2" rtl="0"/>
            <a:r>
              <a:rPr lang="el-GR" noProof="0"/>
              <a:t>Τρίτου επιπέδου</a:t>
            </a:r>
          </a:p>
          <a:p>
            <a:pPr lvl="3" rtl="0"/>
            <a:r>
              <a:rPr lang="el-GR" noProof="0"/>
              <a:t>Τέταρτου επιπέδου</a:t>
            </a:r>
          </a:p>
          <a:p>
            <a:pPr lvl="4" rtl="0"/>
            <a:r>
              <a:rPr lang="el-GR" noProof="0"/>
              <a:t>Πέμπτου επιπέδου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 rtl="0"/>
            <a:fld id="{DBE1ECE9-830C-41E5-98B5-3B8811E61C1F}" type="datetime1">
              <a:rPr lang="el-GR" noProof="0" smtClean="0"/>
              <a:t>7/1/2024</a:t>
            </a:fld>
            <a:endParaRPr lang="el-GR" noProof="0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 rtl="0"/>
            <a:endParaRPr lang="el-GR" noProof="0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D57F1E4F-1CFF-5643-939E-02111984F565}" type="slidenum">
              <a:rPr lang="el-GR" noProof="0" smtClean="0"/>
              <a:t>‹#›</a:t>
            </a:fld>
            <a:endParaRPr lang="el-GR" noProof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hyperlink" Target="https://stateoftheclimate.org/how-much-co2-does-working-from-home-save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r>
              <a:rPr lang="el-GR" sz="6600" dirty="0">
                <a:solidFill>
                  <a:srgbClr val="EBEBEB"/>
                </a:solidFill>
                <a:latin typeface="Century Gothic"/>
              </a:rPr>
              <a:t>Πράσινες Μετακινήσεις - Από το ιδεατό στην πράξη</a:t>
            </a:r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r>
              <a:rPr lang="el-GR" dirty="0" err="1"/>
              <a:t>Ελευθερια</a:t>
            </a:r>
            <a:r>
              <a:rPr lang="el-GR" dirty="0"/>
              <a:t> </a:t>
            </a:r>
            <a:r>
              <a:rPr lang="el-GR" dirty="0" err="1"/>
              <a:t>τσουτσουλοπουλου</a:t>
            </a:r>
          </a:p>
        </p:txBody>
      </p:sp>
    </p:spTree>
    <p:extLst>
      <p:ext uri="{BB962C8B-B14F-4D97-AF65-F5344CB8AC3E}">
        <p14:creationId xmlns:p14="http://schemas.microsoft.com/office/powerpoint/2010/main" val="2299734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46">
            <a:extLst>
              <a:ext uri="{FF2B5EF4-FFF2-40B4-BE49-F238E27FC236}">
                <a16:creationId xmlns:a16="http://schemas.microsoft.com/office/drawing/2014/main" id="{91B28F63-CF00-448F-B141-FE33C33B18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2AE609E2-8522-44E4-9077-980E5BCF3E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51" name="Oval 50">
            <a:extLst>
              <a:ext uri="{FF2B5EF4-FFF2-40B4-BE49-F238E27FC236}">
                <a16:creationId xmlns:a16="http://schemas.microsoft.com/office/drawing/2014/main" id="{4FA533C5-33E3-4611-AF9F-72811D8B26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53" name="Picture 52">
            <a:extLst>
              <a:ext uri="{FF2B5EF4-FFF2-40B4-BE49-F238E27FC236}">
                <a16:creationId xmlns:a16="http://schemas.microsoft.com/office/drawing/2014/main" id="{8949AD42-25FD-4C3D-9EEE-B7FEC58099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6AC7D913-60B7-4603-881B-831DA5D3A9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57" name="Rectangle 56">
            <a:extLst>
              <a:ext uri="{FF2B5EF4-FFF2-40B4-BE49-F238E27FC236}">
                <a16:creationId xmlns:a16="http://schemas.microsoft.com/office/drawing/2014/main" id="{87F0FDC4-AD8C-47D9-9131-623C98ADB0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923E8915-D2AA-4327-A45A-972C3CA957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61" name="Rectangle 60">
            <a:extLst>
              <a:ext uri="{FF2B5EF4-FFF2-40B4-BE49-F238E27FC236}">
                <a16:creationId xmlns:a16="http://schemas.microsoft.com/office/drawing/2014/main" id="{8302FC3C-9804-4950-B721-5FD704BA60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12188952" cy="6858000"/>
          </a:xfrm>
          <a:prstGeom prst="rect">
            <a:avLst/>
          </a:prstGeom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6B9695BD-ECF6-49CA-8877-8C493193C6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5" y="1828800"/>
            <a:ext cx="0" cy="3200400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5" name="Picture 64">
            <a:extLst>
              <a:ext uri="{FF2B5EF4-FFF2-40B4-BE49-F238E27FC236}">
                <a16:creationId xmlns:a16="http://schemas.microsoft.com/office/drawing/2014/main" id="{3BC6EBB2-9BDC-4075-BA6B-43A9FBF9C8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228080"/>
            <a:ext cx="993734" cy="762000"/>
          </a:xfrm>
          <a:prstGeom prst="rect">
            <a:avLst/>
          </a:prstGeom>
        </p:spPr>
      </p:pic>
      <p:sp>
        <p:nvSpPr>
          <p:cNvPr id="67" name="Freeform 5">
            <a:extLst>
              <a:ext uri="{FF2B5EF4-FFF2-40B4-BE49-F238E27FC236}">
                <a16:creationId xmlns:a16="http://schemas.microsoft.com/office/drawing/2014/main" id="{F3798573-F27B-47EB-8EA4-7EE34954C2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-1588" y="0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</p:sp>
      <p:sp>
        <p:nvSpPr>
          <p:cNvPr id="5" name="Τίτλος 1">
            <a:extLst>
              <a:ext uri="{FF2B5EF4-FFF2-40B4-BE49-F238E27FC236}">
                <a16:creationId xmlns:a16="http://schemas.microsoft.com/office/drawing/2014/main" id="{2D898DAC-4DF4-F15F-80B6-C2641ACFAD7A}"/>
              </a:ext>
            </a:extLst>
          </p:cNvPr>
          <p:cNvSpPr txBox="1">
            <a:spLocks/>
          </p:cNvSpPr>
          <p:nvPr/>
        </p:nvSpPr>
        <p:spPr>
          <a:xfrm>
            <a:off x="806195" y="804672"/>
            <a:ext cx="3521359" cy="52486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spcAft>
                <a:spcPts val="600"/>
              </a:spcAft>
            </a:pPr>
            <a:r>
              <a:rPr lang="en-US" b="0" i="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Πράσινες Μετακινήσεις - Από το ιδεατό στην πράξη</a:t>
            </a:r>
          </a:p>
          <a:p>
            <a:pPr algn="ctr">
              <a:spcAft>
                <a:spcPts val="600"/>
              </a:spcAft>
            </a:pPr>
            <a:endParaRPr lang="en-US" b="0" i="0" kern="12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6" name="Θέση περιεχομένου 2">
            <a:extLst>
              <a:ext uri="{FF2B5EF4-FFF2-40B4-BE49-F238E27FC236}">
                <a16:creationId xmlns:a16="http://schemas.microsoft.com/office/drawing/2014/main" id="{CF88A644-4E28-AD64-7A4E-255F387CEAE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965128" y="976389"/>
            <a:ext cx="6399930" cy="524865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lnSpc>
                <a:spcPct val="90000"/>
              </a:lnSpc>
            </a:pPr>
            <a:r>
              <a:rPr lang="en-US" dirty="0"/>
              <a:t>   </a:t>
            </a:r>
            <a:r>
              <a:rPr lang="en-US" dirty="0" err="1"/>
              <a:t>Το</a:t>
            </a:r>
            <a:r>
              <a:rPr lang="en-US" dirty="0"/>
              <a:t> </a:t>
            </a:r>
            <a:r>
              <a:rPr lang="en-US" dirty="0" err="1"/>
              <a:t>διοξείδιο</a:t>
            </a:r>
            <a:r>
              <a:rPr lang="en-US" dirty="0"/>
              <a:t> </a:t>
            </a:r>
            <a:r>
              <a:rPr lang="en-US" dirty="0" err="1"/>
              <a:t>του</a:t>
            </a:r>
            <a:r>
              <a:rPr lang="en-US" dirty="0"/>
              <a:t> </a:t>
            </a:r>
            <a:r>
              <a:rPr lang="en-US" dirty="0" err="1"/>
              <a:t>άνθρ</a:t>
            </a:r>
            <a:r>
              <a:rPr lang="en-US" dirty="0"/>
              <a:t>ακα </a:t>
            </a:r>
            <a:r>
              <a:rPr lang="en-US" dirty="0" err="1"/>
              <a:t>είν</a:t>
            </a:r>
            <a:r>
              <a:rPr lang="en-US" dirty="0"/>
              <a:t>αι </a:t>
            </a:r>
            <a:r>
              <a:rPr lang="en-US" dirty="0" err="1"/>
              <a:t>το</a:t>
            </a:r>
            <a:r>
              <a:rPr lang="en-US" dirty="0"/>
              <a:t> </a:t>
            </a:r>
            <a:r>
              <a:rPr lang="en-US" dirty="0" err="1"/>
              <a:t>σημ</a:t>
            </a:r>
            <a:r>
              <a:rPr lang="en-US" dirty="0"/>
              <a:t>α</a:t>
            </a:r>
            <a:r>
              <a:rPr lang="en-US" dirty="0" err="1"/>
              <a:t>ντικότερό</a:t>
            </a:r>
            <a:r>
              <a:rPr lang="en-US" dirty="0"/>
              <a:t> από τα </a:t>
            </a:r>
            <a:r>
              <a:rPr lang="en-US" dirty="0" err="1"/>
              <a:t>θερμοκη</a:t>
            </a:r>
            <a:r>
              <a:rPr lang="en-US" dirty="0"/>
              <a:t>π</a:t>
            </a:r>
            <a:r>
              <a:rPr lang="en-US" dirty="0" err="1"/>
              <a:t>ικά</a:t>
            </a:r>
            <a:r>
              <a:rPr lang="en-US" dirty="0"/>
              <a:t> α</a:t>
            </a:r>
            <a:r>
              <a:rPr lang="en-US" dirty="0" err="1"/>
              <a:t>έρι</a:t>
            </a:r>
            <a:r>
              <a:rPr lang="en-US" dirty="0"/>
              <a:t>α </a:t>
            </a:r>
            <a:r>
              <a:rPr lang="en-US" dirty="0" err="1"/>
              <a:t>της</a:t>
            </a:r>
            <a:r>
              <a:rPr lang="en-US" dirty="0"/>
              <a:t> α</a:t>
            </a:r>
            <a:r>
              <a:rPr lang="en-US" dirty="0" err="1"/>
              <a:t>τμόσφ</a:t>
            </a:r>
            <a:r>
              <a:rPr lang="en-US" dirty="0"/>
              <a:t>α</a:t>
            </a:r>
            <a:r>
              <a:rPr lang="en-US" dirty="0" err="1"/>
              <a:t>ιρ</a:t>
            </a:r>
            <a:r>
              <a:rPr lang="en-US" dirty="0"/>
              <a:t>ας. Τα </a:t>
            </a:r>
            <a:r>
              <a:rPr lang="en-US" dirty="0" err="1"/>
              <a:t>θερμοκη</a:t>
            </a:r>
            <a:r>
              <a:rPr lang="en-US" dirty="0"/>
              <a:t>π</a:t>
            </a:r>
            <a:r>
              <a:rPr lang="en-US" dirty="0" err="1"/>
              <a:t>ικά</a:t>
            </a:r>
            <a:r>
              <a:rPr lang="en-US" dirty="0"/>
              <a:t> α</a:t>
            </a:r>
            <a:r>
              <a:rPr lang="en-US" dirty="0" err="1"/>
              <a:t>έρι</a:t>
            </a:r>
            <a:r>
              <a:rPr lang="en-US" dirty="0"/>
              <a:t>α </a:t>
            </a:r>
            <a:r>
              <a:rPr lang="en-US" dirty="0" err="1"/>
              <a:t>είν</a:t>
            </a:r>
            <a:r>
              <a:rPr lang="en-US" dirty="0"/>
              <a:t>αι α</a:t>
            </a:r>
            <a:r>
              <a:rPr lang="en-US" dirty="0" err="1"/>
              <a:t>έρι</a:t>
            </a:r>
            <a:r>
              <a:rPr lang="en-US" dirty="0"/>
              <a:t>α π</a:t>
            </a:r>
            <a:r>
              <a:rPr lang="en-US" dirty="0" err="1"/>
              <a:t>ου</a:t>
            </a:r>
            <a:r>
              <a:rPr lang="en-US" dirty="0"/>
              <a:t> π</a:t>
            </a:r>
            <a:r>
              <a:rPr lang="en-US" dirty="0" err="1"/>
              <a:t>ροκ</a:t>
            </a:r>
            <a:r>
              <a:rPr lang="en-US" dirty="0"/>
              <a:t>α</a:t>
            </a:r>
            <a:r>
              <a:rPr lang="en-US" dirty="0" err="1"/>
              <a:t>λούν</a:t>
            </a:r>
            <a:r>
              <a:rPr lang="en-US" dirty="0"/>
              <a:t> </a:t>
            </a:r>
            <a:r>
              <a:rPr lang="en-US" dirty="0" err="1"/>
              <a:t>θέρμ</a:t>
            </a:r>
            <a:r>
              <a:rPr lang="en-US" dirty="0"/>
              <a:t>α</a:t>
            </a:r>
            <a:r>
              <a:rPr lang="en-US" dirty="0" err="1"/>
              <a:t>νση</a:t>
            </a:r>
            <a:r>
              <a:rPr lang="en-US" dirty="0"/>
              <a:t> </a:t>
            </a:r>
            <a:r>
              <a:rPr lang="en-US" dirty="0" err="1"/>
              <a:t>της</a:t>
            </a:r>
            <a:r>
              <a:rPr lang="en-US" dirty="0"/>
              <a:t> α</a:t>
            </a:r>
            <a:r>
              <a:rPr lang="en-US" dirty="0" err="1"/>
              <a:t>τμόσφ</a:t>
            </a:r>
            <a:r>
              <a:rPr lang="en-US" dirty="0"/>
              <a:t>α</a:t>
            </a:r>
            <a:r>
              <a:rPr lang="en-US" dirty="0" err="1"/>
              <a:t>ιρ</a:t>
            </a:r>
            <a:r>
              <a:rPr lang="en-US" dirty="0"/>
              <a:t>ας απ</a:t>
            </a:r>
            <a:r>
              <a:rPr lang="en-US" dirty="0" err="1"/>
              <a:t>ορροφώντ</a:t>
            </a:r>
            <a:r>
              <a:rPr lang="en-US" dirty="0"/>
              <a:t>ας και </a:t>
            </a:r>
            <a:r>
              <a:rPr lang="en-US" dirty="0" err="1"/>
              <a:t>εκ</a:t>
            </a:r>
            <a:r>
              <a:rPr lang="en-US" dirty="0"/>
              <a:t>π</a:t>
            </a:r>
            <a:r>
              <a:rPr lang="en-US" dirty="0" err="1"/>
              <a:t>έμ</a:t>
            </a:r>
            <a:r>
              <a:rPr lang="en-US" dirty="0"/>
              <a:t>π</a:t>
            </a:r>
            <a:r>
              <a:rPr lang="en-US" dirty="0" err="1"/>
              <a:t>οντ</a:t>
            </a:r>
            <a:r>
              <a:rPr lang="en-US" dirty="0"/>
              <a:t>ας </a:t>
            </a:r>
            <a:r>
              <a:rPr lang="en-US" dirty="0" err="1"/>
              <a:t>ενέργει</a:t>
            </a:r>
            <a:r>
              <a:rPr lang="en-US" dirty="0"/>
              <a:t>α. Τα </a:t>
            </a:r>
            <a:r>
              <a:rPr lang="en-US" dirty="0" err="1"/>
              <a:t>θερμοκη</a:t>
            </a:r>
            <a:r>
              <a:rPr lang="en-US" dirty="0"/>
              <a:t>π</a:t>
            </a:r>
            <a:r>
              <a:rPr lang="en-US" dirty="0" err="1"/>
              <a:t>ικά</a:t>
            </a:r>
            <a:r>
              <a:rPr lang="en-US" dirty="0"/>
              <a:t> α</a:t>
            </a:r>
            <a:r>
              <a:rPr lang="en-US" dirty="0" err="1"/>
              <a:t>έρι</a:t>
            </a:r>
            <a:r>
              <a:rPr lang="en-US" dirty="0"/>
              <a:t>α απ</a:t>
            </a:r>
            <a:r>
              <a:rPr lang="en-US" dirty="0" err="1"/>
              <a:t>ορροφούν</a:t>
            </a:r>
            <a:r>
              <a:rPr lang="en-US" dirty="0"/>
              <a:t> α</a:t>
            </a:r>
            <a:r>
              <a:rPr lang="en-US" dirty="0" err="1"/>
              <a:t>κτινο</a:t>
            </a:r>
            <a:r>
              <a:rPr lang="en-US" dirty="0"/>
              <a:t>β</a:t>
            </a:r>
            <a:r>
              <a:rPr lang="en-US" dirty="0" err="1"/>
              <a:t>ολί</a:t>
            </a:r>
            <a:r>
              <a:rPr lang="en-US" dirty="0"/>
              <a:t>α π</a:t>
            </a:r>
            <a:r>
              <a:rPr lang="en-US" dirty="0" err="1"/>
              <a:t>ου</a:t>
            </a:r>
            <a:r>
              <a:rPr lang="en-US" dirty="0"/>
              <a:t> α</a:t>
            </a:r>
            <a:r>
              <a:rPr lang="en-US" dirty="0" err="1"/>
              <a:t>κτινο</a:t>
            </a:r>
            <a:r>
              <a:rPr lang="en-US" dirty="0"/>
              <a:t>β</a:t>
            </a:r>
            <a:r>
              <a:rPr lang="en-US" dirty="0" err="1"/>
              <a:t>ολείτ</a:t>
            </a:r>
            <a:r>
              <a:rPr lang="en-US" dirty="0"/>
              <a:t>αι από </a:t>
            </a:r>
            <a:r>
              <a:rPr lang="en-US" dirty="0" err="1"/>
              <a:t>την</a:t>
            </a:r>
            <a:r>
              <a:rPr lang="en-US" dirty="0"/>
              <a:t> </a:t>
            </a:r>
            <a:r>
              <a:rPr lang="en-US" dirty="0" err="1"/>
              <a:t>Γη</a:t>
            </a:r>
            <a:r>
              <a:rPr lang="en-US" dirty="0"/>
              <a:t>, απ</a:t>
            </a:r>
            <a:r>
              <a:rPr lang="en-US" dirty="0" err="1"/>
              <a:t>οτρέ</a:t>
            </a:r>
            <a:r>
              <a:rPr lang="en-US" dirty="0"/>
              <a:t>π</a:t>
            </a:r>
            <a:r>
              <a:rPr lang="en-US" dirty="0" err="1"/>
              <a:t>οντ</a:t>
            </a:r>
            <a:r>
              <a:rPr lang="en-US" dirty="0"/>
              <a:t>ας </a:t>
            </a:r>
            <a:r>
              <a:rPr lang="en-US" dirty="0" err="1"/>
              <a:t>την</a:t>
            </a:r>
            <a:r>
              <a:rPr lang="en-US" dirty="0"/>
              <a:t> να </a:t>
            </a:r>
            <a:r>
              <a:rPr lang="en-US" dirty="0" err="1"/>
              <a:t>ξεφύγει</a:t>
            </a:r>
            <a:r>
              <a:rPr lang="en-US" dirty="0"/>
              <a:t> π</a:t>
            </a:r>
            <a:r>
              <a:rPr lang="en-US" dirty="0" err="1"/>
              <a:t>ρος</a:t>
            </a:r>
            <a:r>
              <a:rPr lang="en-US" dirty="0"/>
              <a:t> </a:t>
            </a:r>
            <a:r>
              <a:rPr lang="en-US" dirty="0" err="1"/>
              <a:t>το</a:t>
            </a:r>
            <a:r>
              <a:rPr lang="en-US" dirty="0"/>
              <a:t> </a:t>
            </a:r>
            <a:r>
              <a:rPr lang="en-US" dirty="0" err="1"/>
              <a:t>διάστημ</a:t>
            </a:r>
            <a:r>
              <a:rPr lang="en-US" dirty="0"/>
              <a:t>α.</a:t>
            </a:r>
          </a:p>
          <a:p>
            <a:pPr marL="0" indent="0">
              <a:lnSpc>
                <a:spcPct val="90000"/>
              </a:lnSpc>
            </a:pPr>
            <a:r>
              <a:rPr lang="en-US" dirty="0"/>
              <a:t>    Η </a:t>
            </a:r>
            <a:r>
              <a:rPr lang="en-US" dirty="0" err="1"/>
              <a:t>συγκέντρωση</a:t>
            </a:r>
            <a:r>
              <a:rPr lang="en-US" dirty="0"/>
              <a:t> </a:t>
            </a:r>
            <a:r>
              <a:rPr lang="en-US" dirty="0" err="1"/>
              <a:t>του</a:t>
            </a:r>
            <a:r>
              <a:rPr lang="en-US" dirty="0"/>
              <a:t> </a:t>
            </a:r>
            <a:r>
              <a:rPr lang="en-US" dirty="0" err="1"/>
              <a:t>διοξειδίου</a:t>
            </a:r>
            <a:r>
              <a:rPr lang="en-US" dirty="0"/>
              <a:t> </a:t>
            </a:r>
            <a:r>
              <a:rPr lang="en-US" dirty="0" err="1"/>
              <a:t>του</a:t>
            </a:r>
            <a:r>
              <a:rPr lang="en-US" dirty="0"/>
              <a:t> </a:t>
            </a:r>
            <a:r>
              <a:rPr lang="en-US" dirty="0" err="1"/>
              <a:t>άνθρ</a:t>
            </a:r>
            <a:r>
              <a:rPr lang="en-US" dirty="0"/>
              <a:t>ακα </a:t>
            </a:r>
            <a:r>
              <a:rPr lang="en-US" dirty="0" err="1"/>
              <a:t>στην</a:t>
            </a:r>
            <a:r>
              <a:rPr lang="en-US" dirty="0"/>
              <a:t> α</a:t>
            </a:r>
            <a:r>
              <a:rPr lang="en-US" dirty="0" err="1"/>
              <a:t>τμόσφ</a:t>
            </a:r>
            <a:r>
              <a:rPr lang="en-US" dirty="0"/>
              <a:t>α</a:t>
            </a:r>
            <a:r>
              <a:rPr lang="en-US" dirty="0" err="1"/>
              <a:t>ιρ</a:t>
            </a:r>
            <a:r>
              <a:rPr lang="en-US" dirty="0"/>
              <a:t>α </a:t>
            </a:r>
            <a:r>
              <a:rPr lang="en-US" dirty="0" err="1"/>
              <a:t>έχει</a:t>
            </a:r>
            <a:r>
              <a:rPr lang="en-US" dirty="0"/>
              <a:t> α</a:t>
            </a:r>
            <a:r>
              <a:rPr lang="en-US" dirty="0" err="1"/>
              <a:t>υξηθεί</a:t>
            </a:r>
            <a:r>
              <a:rPr lang="en-US" dirty="0"/>
              <a:t> </a:t>
            </a:r>
            <a:r>
              <a:rPr lang="en-US" dirty="0" err="1"/>
              <a:t>σημ</a:t>
            </a:r>
            <a:r>
              <a:rPr lang="en-US" dirty="0"/>
              <a:t>α</a:t>
            </a:r>
            <a:r>
              <a:rPr lang="en-US" dirty="0" err="1"/>
              <a:t>ντικά</a:t>
            </a:r>
            <a:r>
              <a:rPr lang="en-US" dirty="0"/>
              <a:t> από α</a:t>
            </a:r>
            <a:r>
              <a:rPr lang="en-US" dirty="0" err="1"/>
              <a:t>νθρω</a:t>
            </a:r>
            <a:r>
              <a:rPr lang="en-US" dirty="0"/>
              <a:t>π</a:t>
            </a:r>
            <a:r>
              <a:rPr lang="en-US" dirty="0" err="1"/>
              <a:t>ογενείς</a:t>
            </a:r>
            <a:r>
              <a:rPr lang="en-US" dirty="0"/>
              <a:t> πα</a:t>
            </a:r>
            <a:r>
              <a:rPr lang="en-US" dirty="0" err="1"/>
              <a:t>ράγοντες</a:t>
            </a:r>
            <a:r>
              <a:rPr lang="en-US" dirty="0"/>
              <a:t>, </a:t>
            </a:r>
            <a:r>
              <a:rPr lang="en-US" dirty="0" err="1"/>
              <a:t>κυρίως</a:t>
            </a:r>
            <a:r>
              <a:rPr lang="en-US" dirty="0"/>
              <a:t> από </a:t>
            </a:r>
            <a:r>
              <a:rPr lang="en-US" dirty="0" err="1"/>
              <a:t>την</a:t>
            </a:r>
            <a:r>
              <a:rPr lang="en-US" dirty="0"/>
              <a:t> κα</a:t>
            </a:r>
            <a:r>
              <a:rPr lang="en-US" dirty="0" err="1"/>
              <a:t>ύση</a:t>
            </a:r>
            <a:r>
              <a:rPr lang="en-US" dirty="0"/>
              <a:t> </a:t>
            </a:r>
            <a:r>
              <a:rPr lang="en-US" dirty="0" err="1"/>
              <a:t>υδρογον</a:t>
            </a:r>
            <a:r>
              <a:rPr lang="en-US" dirty="0"/>
              <a:t>α</a:t>
            </a:r>
            <a:r>
              <a:rPr lang="en-US" dirty="0" err="1"/>
              <a:t>νθράκων</a:t>
            </a:r>
            <a:r>
              <a:rPr lang="en-US" dirty="0"/>
              <a:t>, </a:t>
            </a:r>
            <a:r>
              <a:rPr lang="en-US" dirty="0" err="1"/>
              <a:t>γι</a:t>
            </a:r>
            <a:r>
              <a:rPr lang="en-US" dirty="0"/>
              <a:t>α </a:t>
            </a:r>
            <a:r>
              <a:rPr lang="en-US" dirty="0" err="1"/>
              <a:t>την</a:t>
            </a:r>
            <a:r>
              <a:rPr lang="en-US" dirty="0"/>
              <a:t> παρα</a:t>
            </a:r>
            <a:r>
              <a:rPr lang="en-US" dirty="0" err="1"/>
              <a:t>γωγή</a:t>
            </a:r>
            <a:r>
              <a:rPr lang="en-US" dirty="0"/>
              <a:t> </a:t>
            </a:r>
            <a:r>
              <a:rPr lang="en-US" dirty="0" err="1"/>
              <a:t>ενέργει</a:t>
            </a:r>
            <a:r>
              <a:rPr lang="en-US" dirty="0"/>
              <a:t>ας. </a:t>
            </a:r>
            <a:r>
              <a:rPr lang="en-US" dirty="0" err="1"/>
              <a:t>Γι</a:t>
            </a:r>
            <a:r>
              <a:rPr lang="en-US" dirty="0"/>
              <a:t>α </a:t>
            </a:r>
            <a:r>
              <a:rPr lang="en-US" dirty="0" err="1"/>
              <a:t>τον</a:t>
            </a:r>
            <a:r>
              <a:rPr lang="en-US" dirty="0"/>
              <a:t> </a:t>
            </a:r>
            <a:r>
              <a:rPr lang="en-US" dirty="0" err="1"/>
              <a:t>λόγο</a:t>
            </a:r>
            <a:r>
              <a:rPr lang="en-US" dirty="0"/>
              <a:t> α</a:t>
            </a:r>
            <a:r>
              <a:rPr lang="en-US" dirty="0" err="1"/>
              <a:t>υτό</a:t>
            </a:r>
            <a:r>
              <a:rPr lang="en-US" dirty="0"/>
              <a:t>, η </a:t>
            </a:r>
            <a:r>
              <a:rPr lang="en-US" dirty="0" err="1"/>
              <a:t>μείωση</a:t>
            </a:r>
            <a:r>
              <a:rPr lang="en-US" dirty="0"/>
              <a:t> </a:t>
            </a:r>
            <a:r>
              <a:rPr lang="en-US" dirty="0" err="1"/>
              <a:t>των</a:t>
            </a:r>
            <a:r>
              <a:rPr lang="en-US" dirty="0"/>
              <a:t> </a:t>
            </a:r>
            <a:r>
              <a:rPr lang="en-US" dirty="0" err="1"/>
              <a:t>εκ</a:t>
            </a:r>
            <a:r>
              <a:rPr lang="en-US" dirty="0"/>
              <a:t>π</a:t>
            </a:r>
            <a:r>
              <a:rPr lang="en-US" dirty="0" err="1"/>
              <a:t>ομ</a:t>
            </a:r>
            <a:r>
              <a:rPr lang="en-US" dirty="0"/>
              <a:t>π</a:t>
            </a:r>
            <a:r>
              <a:rPr lang="en-US" dirty="0" err="1"/>
              <a:t>ών</a:t>
            </a:r>
            <a:r>
              <a:rPr lang="en-US" dirty="0"/>
              <a:t> </a:t>
            </a:r>
            <a:r>
              <a:rPr lang="en-US" dirty="0" err="1"/>
              <a:t>του</a:t>
            </a:r>
            <a:r>
              <a:rPr lang="en-US" dirty="0"/>
              <a:t> </a:t>
            </a:r>
            <a:r>
              <a:rPr lang="en-US" dirty="0" err="1"/>
              <a:t>διοξειδίου</a:t>
            </a:r>
            <a:r>
              <a:rPr lang="en-US" dirty="0"/>
              <a:t> </a:t>
            </a:r>
            <a:r>
              <a:rPr lang="en-US" dirty="0" err="1"/>
              <a:t>του</a:t>
            </a:r>
            <a:r>
              <a:rPr lang="en-US" dirty="0"/>
              <a:t> </a:t>
            </a:r>
            <a:r>
              <a:rPr lang="en-US" dirty="0" err="1"/>
              <a:t>άνθρ</a:t>
            </a:r>
            <a:r>
              <a:rPr lang="en-US" dirty="0"/>
              <a:t>ακα </a:t>
            </a:r>
            <a:r>
              <a:rPr lang="en-US" dirty="0" err="1"/>
              <a:t>είν</a:t>
            </a:r>
            <a:r>
              <a:rPr lang="en-US" dirty="0"/>
              <a:t>αι </a:t>
            </a:r>
            <a:r>
              <a:rPr lang="en-US" dirty="0" err="1"/>
              <a:t>στο</a:t>
            </a:r>
            <a:r>
              <a:rPr lang="en-US" dirty="0"/>
              <a:t> </a:t>
            </a:r>
            <a:r>
              <a:rPr lang="en-US" dirty="0" err="1"/>
              <a:t>κέντρο</a:t>
            </a:r>
            <a:r>
              <a:rPr lang="en-US" dirty="0"/>
              <a:t> </a:t>
            </a:r>
            <a:r>
              <a:rPr lang="en-US" dirty="0" err="1"/>
              <a:t>του</a:t>
            </a:r>
            <a:r>
              <a:rPr lang="en-US" dirty="0"/>
              <a:t> πα</a:t>
            </a:r>
            <a:r>
              <a:rPr lang="en-US" dirty="0" err="1"/>
              <a:t>γκόσμιου</a:t>
            </a:r>
            <a:r>
              <a:rPr lang="en-US" dirty="0"/>
              <a:t> </a:t>
            </a:r>
            <a:r>
              <a:rPr lang="en-US" dirty="0" err="1"/>
              <a:t>ενδι</a:t>
            </a:r>
            <a:r>
              <a:rPr lang="en-US" dirty="0"/>
              <a:t>α</a:t>
            </a:r>
            <a:r>
              <a:rPr lang="en-US" dirty="0" err="1"/>
              <a:t>φέροντος</a:t>
            </a:r>
            <a:r>
              <a:rPr lang="en-US" dirty="0"/>
              <a:t>, α</a:t>
            </a:r>
            <a:r>
              <a:rPr lang="en-US" dirty="0" err="1"/>
              <a:t>λλά</a:t>
            </a:r>
            <a:r>
              <a:rPr lang="en-US" dirty="0"/>
              <a:t> τα </a:t>
            </a:r>
            <a:r>
              <a:rPr lang="en-US" dirty="0" err="1"/>
              <a:t>μέτρ</a:t>
            </a:r>
            <a:r>
              <a:rPr lang="en-US" dirty="0"/>
              <a:t>α π</a:t>
            </a:r>
            <a:r>
              <a:rPr lang="en-US" dirty="0" err="1"/>
              <a:t>ου</a:t>
            </a:r>
            <a:r>
              <a:rPr lang="en-US" dirty="0"/>
              <a:t> πα</a:t>
            </a:r>
            <a:r>
              <a:rPr lang="en-US" dirty="0" err="1"/>
              <a:t>ίρνοντ</a:t>
            </a:r>
            <a:r>
              <a:rPr lang="en-US" dirty="0"/>
              <a:t>αι </a:t>
            </a:r>
            <a:r>
              <a:rPr lang="en-US" dirty="0" err="1"/>
              <a:t>δεν</a:t>
            </a:r>
            <a:r>
              <a:rPr lang="en-US" dirty="0"/>
              <a:t> α</a:t>
            </a:r>
            <a:r>
              <a:rPr lang="en-US" dirty="0" err="1"/>
              <a:t>ντ</a:t>
            </a:r>
            <a:r>
              <a:rPr lang="en-US" dirty="0"/>
              <a:t>ανα</a:t>
            </a:r>
            <a:r>
              <a:rPr lang="en-US" dirty="0" err="1"/>
              <a:t>κλούν</a:t>
            </a:r>
            <a:r>
              <a:rPr lang="en-US" dirty="0"/>
              <a:t> </a:t>
            </a:r>
            <a:r>
              <a:rPr lang="en-US" dirty="0" err="1"/>
              <a:t>την</a:t>
            </a:r>
            <a:r>
              <a:rPr lang="en-US" dirty="0"/>
              <a:t> </a:t>
            </a:r>
            <a:r>
              <a:rPr lang="en-US" dirty="0" err="1"/>
              <a:t>σο</a:t>
            </a:r>
            <a:r>
              <a:rPr lang="en-US" dirty="0"/>
              <a:t>βα</a:t>
            </a:r>
            <a:r>
              <a:rPr lang="en-US" dirty="0" err="1"/>
              <a:t>ρότητ</a:t>
            </a:r>
            <a:r>
              <a:rPr lang="en-US" dirty="0"/>
              <a:t>α και </a:t>
            </a:r>
            <a:r>
              <a:rPr lang="en-US" dirty="0" err="1"/>
              <a:t>την</a:t>
            </a:r>
            <a:r>
              <a:rPr lang="en-US" dirty="0"/>
              <a:t> </a:t>
            </a:r>
            <a:r>
              <a:rPr lang="en-US" dirty="0" err="1"/>
              <a:t>έκτ</a:t>
            </a:r>
            <a:r>
              <a:rPr lang="en-US" dirty="0"/>
              <a:t>α</a:t>
            </a:r>
            <a:r>
              <a:rPr lang="en-US" dirty="0" err="1"/>
              <a:t>ση</a:t>
            </a:r>
            <a:r>
              <a:rPr lang="en-US" dirty="0"/>
              <a:t> </a:t>
            </a:r>
            <a:r>
              <a:rPr lang="en-US" dirty="0" err="1"/>
              <a:t>του</a:t>
            </a:r>
            <a:r>
              <a:rPr lang="en-US" dirty="0"/>
              <a:t> π</a:t>
            </a:r>
            <a:r>
              <a:rPr lang="en-US" dirty="0" err="1"/>
              <a:t>ρο</a:t>
            </a:r>
            <a:r>
              <a:rPr lang="en-US" dirty="0"/>
              <a:t>β</a:t>
            </a:r>
            <a:r>
              <a:rPr lang="en-US" dirty="0" err="1"/>
              <a:t>λήμ</a:t>
            </a:r>
            <a:r>
              <a:rPr lang="en-US" dirty="0"/>
              <a:t>α</a:t>
            </a:r>
            <a:r>
              <a:rPr lang="en-US" dirty="0" err="1"/>
              <a:t>τος</a:t>
            </a:r>
            <a:r>
              <a:rPr lang="en-US" dirty="0"/>
              <a:t>. 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dirty="0"/>
              <a:t>    </a:t>
            </a:r>
            <a:r>
              <a:rPr lang="en-US" dirty="0" err="1"/>
              <a:t>Στο</a:t>
            </a:r>
            <a:r>
              <a:rPr lang="en-US" dirty="0"/>
              <a:t> α</a:t>
            </a:r>
            <a:r>
              <a:rPr lang="en-US" dirty="0" err="1"/>
              <a:t>κόλουθο</a:t>
            </a:r>
            <a:r>
              <a:rPr lang="en-US" dirty="0"/>
              <a:t> </a:t>
            </a:r>
            <a:r>
              <a:rPr lang="en-US" dirty="0" err="1"/>
              <a:t>γράφημ</a:t>
            </a:r>
            <a:r>
              <a:rPr lang="en-US" dirty="0"/>
              <a:t>α παρα</a:t>
            </a:r>
            <a:r>
              <a:rPr lang="en-US" dirty="0" err="1"/>
              <a:t>τίθεντ</a:t>
            </a:r>
            <a:r>
              <a:rPr lang="en-US" dirty="0"/>
              <a:t>αι </a:t>
            </a:r>
            <a:r>
              <a:rPr lang="en-US" dirty="0" err="1"/>
              <a:t>οι</a:t>
            </a:r>
            <a:r>
              <a:rPr lang="en-US" dirty="0"/>
              <a:t> </a:t>
            </a:r>
            <a:r>
              <a:rPr lang="en-US" dirty="0" err="1"/>
              <a:t>εκ</a:t>
            </a:r>
            <a:r>
              <a:rPr lang="en-US" dirty="0"/>
              <a:t>π</a:t>
            </a:r>
            <a:r>
              <a:rPr lang="en-US" dirty="0" err="1"/>
              <a:t>ομ</a:t>
            </a:r>
            <a:r>
              <a:rPr lang="en-US" dirty="0"/>
              <a:t>π</a:t>
            </a:r>
            <a:r>
              <a:rPr lang="en-US" dirty="0" err="1"/>
              <a:t>ές</a:t>
            </a:r>
            <a:r>
              <a:rPr lang="en-US" dirty="0"/>
              <a:t> </a:t>
            </a:r>
            <a:r>
              <a:rPr lang="en-US" dirty="0" err="1"/>
              <a:t>του</a:t>
            </a:r>
            <a:r>
              <a:rPr lang="en-US" dirty="0"/>
              <a:t>  </a:t>
            </a:r>
            <a:r>
              <a:rPr lang="en-US" dirty="0" err="1"/>
              <a:t>διοξειδίου</a:t>
            </a:r>
            <a:r>
              <a:rPr lang="en-US" dirty="0"/>
              <a:t> </a:t>
            </a:r>
            <a:r>
              <a:rPr lang="en-US" dirty="0" err="1"/>
              <a:t>του</a:t>
            </a:r>
            <a:r>
              <a:rPr lang="en-US" dirty="0"/>
              <a:t> </a:t>
            </a:r>
            <a:r>
              <a:rPr lang="en-US" dirty="0" err="1"/>
              <a:t>άνθρ</a:t>
            </a:r>
            <a:r>
              <a:rPr lang="en-US" dirty="0"/>
              <a:t>ακα, ανα πα</a:t>
            </a:r>
            <a:r>
              <a:rPr lang="en-US" dirty="0" err="1"/>
              <a:t>ράγοντ</a:t>
            </a:r>
            <a:r>
              <a:rPr lang="en-US" dirty="0"/>
              <a:t>α, π</a:t>
            </a:r>
            <a:r>
              <a:rPr lang="en-US" dirty="0" err="1"/>
              <a:t>ου</a:t>
            </a:r>
            <a:r>
              <a:rPr lang="en-US" dirty="0"/>
              <a:t> κατα</a:t>
            </a:r>
            <a:r>
              <a:rPr lang="en-US" dirty="0" err="1"/>
              <a:t>γράφηκ</a:t>
            </a:r>
            <a:r>
              <a:rPr lang="en-US" dirty="0"/>
              <a:t>αν </a:t>
            </a:r>
            <a:r>
              <a:rPr lang="en-US" dirty="0" err="1"/>
              <a:t>στο</a:t>
            </a:r>
            <a:r>
              <a:rPr lang="en-US" dirty="0"/>
              <a:t> </a:t>
            </a:r>
            <a:r>
              <a:rPr lang="en-US" dirty="0" err="1"/>
              <a:t>έτος</a:t>
            </a:r>
            <a:r>
              <a:rPr lang="en-US" dirty="0"/>
              <a:t> 2018, </a:t>
            </a:r>
            <a:r>
              <a:rPr lang="en-US" dirty="0" err="1"/>
              <a:t>σε</a:t>
            </a:r>
            <a:r>
              <a:rPr lang="en-US" dirty="0"/>
              <a:t> πα</a:t>
            </a:r>
            <a:r>
              <a:rPr lang="en-US" dirty="0" err="1"/>
              <a:t>γκόσμιο</a:t>
            </a:r>
            <a:r>
              <a:rPr lang="en-US" dirty="0"/>
              <a:t> επίπ</a:t>
            </a:r>
            <a:r>
              <a:rPr lang="en-US" dirty="0" err="1"/>
              <a:t>εδο</a:t>
            </a:r>
            <a:r>
              <a:rPr lang="en-US" dirty="0"/>
              <a:t>.</a:t>
            </a:r>
          </a:p>
          <a:p>
            <a:pPr marL="0" indent="0">
              <a:lnSpc>
                <a:spcPct val="90000"/>
              </a:lnSpc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705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Picture 66">
            <a:extLst>
              <a:ext uri="{FF2B5EF4-FFF2-40B4-BE49-F238E27FC236}">
                <a16:creationId xmlns:a16="http://schemas.microsoft.com/office/drawing/2014/main" id="{41B68C77-138E-4BF7-A276-BD0C78A421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69" name="Picture 68">
            <a:extLst>
              <a:ext uri="{FF2B5EF4-FFF2-40B4-BE49-F238E27FC236}">
                <a16:creationId xmlns:a16="http://schemas.microsoft.com/office/drawing/2014/main" id="{7C268552-D473-46ED-B1B8-422042C4DE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71" name="Oval 70">
            <a:extLst>
              <a:ext uri="{FF2B5EF4-FFF2-40B4-BE49-F238E27FC236}">
                <a16:creationId xmlns:a16="http://schemas.microsoft.com/office/drawing/2014/main" id="{4AC0CD9D-7610-4620-93B4-798CCD9AB5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73" name="Picture 72">
            <a:extLst>
              <a:ext uri="{FF2B5EF4-FFF2-40B4-BE49-F238E27FC236}">
                <a16:creationId xmlns:a16="http://schemas.microsoft.com/office/drawing/2014/main" id="{B9238B3E-24AA-439A-B527-6C5DF6D721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75" name="Picture 74">
            <a:extLst>
              <a:ext uri="{FF2B5EF4-FFF2-40B4-BE49-F238E27FC236}">
                <a16:creationId xmlns:a16="http://schemas.microsoft.com/office/drawing/2014/main" id="{69F01145-BEA3-4CBF-AA21-10077B948C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77" name="Rectangle 76">
            <a:extLst>
              <a:ext uri="{FF2B5EF4-FFF2-40B4-BE49-F238E27FC236}">
                <a16:creationId xmlns:a16="http://schemas.microsoft.com/office/drawing/2014/main" id="{DE4D62F9-188E-4530-84C2-24BDEE4BEB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B4AAD3FD-83A5-4B89-9F8F-01B8870865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327A67DC-69DF-210A-4736-50F860493D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31" y="341543"/>
            <a:ext cx="4166510" cy="905145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400" b="0" i="0" kern="1200" err="1">
                <a:solidFill>
                  <a:srgbClr val="EBEBEB"/>
                </a:solidFill>
                <a:latin typeface="+mj-lt"/>
                <a:ea typeface="+mj-ea"/>
                <a:cs typeface="+mj-cs"/>
              </a:rPr>
              <a:t>Πράσινες</a:t>
            </a:r>
            <a:r>
              <a:rPr lang="en-US" sz="2400" b="0" i="0" kern="1200" dirty="0">
                <a:solidFill>
                  <a:srgbClr val="EBEBEB"/>
                </a:solidFill>
                <a:latin typeface="+mj-lt"/>
                <a:ea typeface="+mj-ea"/>
                <a:cs typeface="+mj-cs"/>
              </a:rPr>
              <a:t> </a:t>
            </a:r>
            <a:r>
              <a:rPr lang="en-US" sz="2400" b="0" i="0" kern="1200" err="1">
                <a:solidFill>
                  <a:srgbClr val="EBEBEB"/>
                </a:solidFill>
                <a:latin typeface="+mj-lt"/>
                <a:ea typeface="+mj-ea"/>
                <a:cs typeface="+mj-cs"/>
              </a:rPr>
              <a:t>Μετ</a:t>
            </a:r>
            <a:r>
              <a:rPr lang="en-US" sz="2400" b="0" i="0" kern="1200" dirty="0">
                <a:solidFill>
                  <a:srgbClr val="EBEBEB"/>
                </a:solidFill>
                <a:latin typeface="+mj-lt"/>
                <a:ea typeface="+mj-ea"/>
                <a:cs typeface="+mj-cs"/>
              </a:rPr>
              <a:t>α</a:t>
            </a:r>
            <a:r>
              <a:rPr lang="en-US" sz="2400" b="0" i="0" kern="1200" err="1">
                <a:solidFill>
                  <a:srgbClr val="EBEBEB"/>
                </a:solidFill>
                <a:latin typeface="+mj-lt"/>
                <a:ea typeface="+mj-ea"/>
                <a:cs typeface="+mj-cs"/>
              </a:rPr>
              <a:t>κινήσεις</a:t>
            </a:r>
            <a:r>
              <a:rPr lang="en-US" sz="2400" b="0" i="0" kern="1200" dirty="0">
                <a:solidFill>
                  <a:srgbClr val="EBEBEB"/>
                </a:solidFill>
                <a:latin typeface="+mj-lt"/>
                <a:ea typeface="+mj-ea"/>
                <a:cs typeface="+mj-cs"/>
              </a:rPr>
              <a:t> - Από </a:t>
            </a:r>
            <a:r>
              <a:rPr lang="en-US" sz="2400" b="0" i="0" kern="1200" err="1">
                <a:solidFill>
                  <a:srgbClr val="EBEBEB"/>
                </a:solidFill>
                <a:latin typeface="+mj-lt"/>
                <a:ea typeface="+mj-ea"/>
                <a:cs typeface="+mj-cs"/>
              </a:rPr>
              <a:t>το</a:t>
            </a:r>
            <a:r>
              <a:rPr lang="en-US" sz="2400" b="0" i="0" kern="1200" dirty="0">
                <a:solidFill>
                  <a:srgbClr val="EBEBEB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400" b="0" i="0" kern="1200" err="1">
                <a:solidFill>
                  <a:srgbClr val="EBEBEB"/>
                </a:solidFill>
                <a:latin typeface="+mj-lt"/>
                <a:ea typeface="+mj-ea"/>
                <a:cs typeface="+mj-cs"/>
              </a:rPr>
              <a:t>ιδε</a:t>
            </a:r>
            <a:r>
              <a:rPr lang="en-US" sz="2400" b="0" i="0" kern="1200" dirty="0">
                <a:solidFill>
                  <a:srgbClr val="EBEBEB"/>
                </a:solidFill>
                <a:latin typeface="+mj-lt"/>
                <a:ea typeface="+mj-ea"/>
                <a:cs typeface="+mj-cs"/>
              </a:rPr>
              <a:t>α</a:t>
            </a:r>
            <a:r>
              <a:rPr lang="en-US" sz="2400" b="0" i="0" kern="1200" err="1">
                <a:solidFill>
                  <a:srgbClr val="EBEBEB"/>
                </a:solidFill>
                <a:latin typeface="+mj-lt"/>
                <a:ea typeface="+mj-ea"/>
                <a:cs typeface="+mj-cs"/>
              </a:rPr>
              <a:t>τό</a:t>
            </a:r>
            <a:r>
              <a:rPr lang="en-US" sz="2400" b="0" i="0" kern="1200" dirty="0">
                <a:solidFill>
                  <a:srgbClr val="EBEBEB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400" b="0" i="0" kern="1200" err="1">
                <a:solidFill>
                  <a:srgbClr val="EBEBEB"/>
                </a:solidFill>
                <a:latin typeface="+mj-lt"/>
                <a:ea typeface="+mj-ea"/>
                <a:cs typeface="+mj-cs"/>
              </a:rPr>
              <a:t>στην</a:t>
            </a:r>
            <a:r>
              <a:rPr lang="en-US" sz="2400" b="0" i="0" kern="1200" dirty="0">
                <a:solidFill>
                  <a:srgbClr val="EBEBEB"/>
                </a:solidFill>
                <a:latin typeface="+mj-lt"/>
                <a:ea typeface="+mj-ea"/>
                <a:cs typeface="+mj-cs"/>
              </a:rPr>
              <a:t> π</a:t>
            </a:r>
            <a:r>
              <a:rPr lang="en-US" sz="2400" b="0" i="0" kern="1200" err="1">
                <a:solidFill>
                  <a:srgbClr val="EBEBEB"/>
                </a:solidFill>
                <a:latin typeface="+mj-lt"/>
                <a:ea typeface="+mj-ea"/>
                <a:cs typeface="+mj-cs"/>
              </a:rPr>
              <a:t>ράξη</a:t>
            </a:r>
            <a:endParaRPr lang="en-US" sz="2400" b="0" i="0" kern="1200">
              <a:solidFill>
                <a:srgbClr val="EBEBEB"/>
              </a:solidFill>
              <a:latin typeface="+mj-lt"/>
            </a:endParaRPr>
          </a:p>
          <a:p>
            <a:pPr>
              <a:lnSpc>
                <a:spcPct val="90000"/>
              </a:lnSpc>
            </a:pPr>
            <a:endParaRPr lang="en-US" sz="2600" b="0" i="0" kern="1200">
              <a:solidFill>
                <a:srgbClr val="EBEBEB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1" name="Freeform 31">
            <a:extLst>
              <a:ext uri="{FF2B5EF4-FFF2-40B4-BE49-F238E27FC236}">
                <a16:creationId xmlns:a16="http://schemas.microsoft.com/office/drawing/2014/main" id="{61752F1D-FC0F-4103-9584-630E643CCD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94020" y="-1"/>
            <a:ext cx="559472" cy="3709642"/>
          </a:xfrm>
          <a:custGeom>
            <a:avLst/>
            <a:gdLst>
              <a:gd name="connsiteX0" fmla="*/ 0 w 559472"/>
              <a:gd name="connsiteY0" fmla="*/ 0 h 3709642"/>
              <a:gd name="connsiteX1" fmla="*/ 473952 w 559472"/>
              <a:gd name="connsiteY1" fmla="*/ 0 h 3709642"/>
              <a:gd name="connsiteX2" fmla="*/ 485840 w 559472"/>
              <a:gd name="connsiteY2" fmla="*/ 161194 h 3709642"/>
              <a:gd name="connsiteX3" fmla="*/ 523949 w 559472"/>
              <a:gd name="connsiteY3" fmla="*/ 3672197 h 3709642"/>
              <a:gd name="connsiteX4" fmla="*/ 454748 w 559472"/>
              <a:gd name="connsiteY4" fmla="*/ 3709642 h 3709642"/>
              <a:gd name="connsiteX5" fmla="*/ 448224 w 559472"/>
              <a:gd name="connsiteY5" fmla="*/ 3510471 h 3709642"/>
              <a:gd name="connsiteX6" fmla="*/ 443564 w 559472"/>
              <a:gd name="connsiteY6" fmla="*/ 3408563 h 3709642"/>
              <a:gd name="connsiteX7" fmla="*/ 438902 w 559472"/>
              <a:gd name="connsiteY7" fmla="*/ 3304407 h 3709642"/>
              <a:gd name="connsiteX8" fmla="*/ 433941 w 559472"/>
              <a:gd name="connsiteY8" fmla="*/ 3198777 h 3709642"/>
              <a:gd name="connsiteX9" fmla="*/ 427584 w 559472"/>
              <a:gd name="connsiteY9" fmla="*/ 3092510 h 3709642"/>
              <a:gd name="connsiteX10" fmla="*/ 420988 w 559472"/>
              <a:gd name="connsiteY10" fmla="*/ 2984390 h 3709642"/>
              <a:gd name="connsiteX11" fmla="*/ 414330 w 559472"/>
              <a:gd name="connsiteY11" fmla="*/ 2874401 h 3709642"/>
              <a:gd name="connsiteX12" fmla="*/ 406840 w 559472"/>
              <a:gd name="connsiteY12" fmla="*/ 2762980 h 3709642"/>
              <a:gd name="connsiteX13" fmla="*/ 397745 w 559472"/>
              <a:gd name="connsiteY13" fmla="*/ 2650566 h 3709642"/>
              <a:gd name="connsiteX14" fmla="*/ 389154 w 559472"/>
              <a:gd name="connsiteY14" fmla="*/ 2536612 h 3709642"/>
              <a:gd name="connsiteX15" fmla="*/ 379225 w 559472"/>
              <a:gd name="connsiteY15" fmla="*/ 2421642 h 3709642"/>
              <a:gd name="connsiteX16" fmla="*/ 368316 w 559472"/>
              <a:gd name="connsiteY16" fmla="*/ 2305627 h 3709642"/>
              <a:gd name="connsiteX17" fmla="*/ 357466 w 559472"/>
              <a:gd name="connsiteY17" fmla="*/ 2189233 h 3709642"/>
              <a:gd name="connsiteX18" fmla="*/ 344982 w 559472"/>
              <a:gd name="connsiteY18" fmla="*/ 2071473 h 3709642"/>
              <a:gd name="connsiteX19" fmla="*/ 332466 w 559472"/>
              <a:gd name="connsiteY19" fmla="*/ 1952216 h 3709642"/>
              <a:gd name="connsiteX20" fmla="*/ 319121 w 559472"/>
              <a:gd name="connsiteY20" fmla="*/ 1833776 h 3709642"/>
              <a:gd name="connsiteX21" fmla="*/ 304408 w 559472"/>
              <a:gd name="connsiteY21" fmla="*/ 1713948 h 3709642"/>
              <a:gd name="connsiteX22" fmla="*/ 288685 w 559472"/>
              <a:gd name="connsiteY22" fmla="*/ 1592703 h 3709642"/>
              <a:gd name="connsiteX23" fmla="*/ 273050 w 559472"/>
              <a:gd name="connsiteY23" fmla="*/ 1471451 h 3709642"/>
              <a:gd name="connsiteX24" fmla="*/ 255813 w 559472"/>
              <a:gd name="connsiteY24" fmla="*/ 1350328 h 3709642"/>
              <a:gd name="connsiteX25" fmla="*/ 237060 w 559472"/>
              <a:gd name="connsiteY25" fmla="*/ 1227080 h 3709642"/>
              <a:gd name="connsiteX26" fmla="*/ 218488 w 559472"/>
              <a:gd name="connsiteY26" fmla="*/ 1106065 h 3709642"/>
              <a:gd name="connsiteX27" fmla="*/ 198221 w 559472"/>
              <a:gd name="connsiteY27" fmla="*/ 982940 h 3709642"/>
              <a:gd name="connsiteX28" fmla="*/ 177152 w 559472"/>
              <a:gd name="connsiteY28" fmla="*/ 858755 h 3709642"/>
              <a:gd name="connsiteX29" fmla="*/ 155551 w 559472"/>
              <a:gd name="connsiteY29" fmla="*/ 736861 h 3709642"/>
              <a:gd name="connsiteX30" fmla="*/ 131782 w 559472"/>
              <a:gd name="connsiteY30" fmla="*/ 613645 h 3709642"/>
              <a:gd name="connsiteX31" fmla="*/ 107123 w 559472"/>
              <a:gd name="connsiteY31" fmla="*/ 490500 h 3709642"/>
              <a:gd name="connsiteX32" fmla="*/ 82552 w 559472"/>
              <a:gd name="connsiteY32" fmla="*/ 367348 h 3709642"/>
              <a:gd name="connsiteX33" fmla="*/ 55608 w 559472"/>
              <a:gd name="connsiteY33" fmla="*/ 244762 h 3709642"/>
              <a:gd name="connsiteX34" fmla="*/ 28130 w 559472"/>
              <a:gd name="connsiteY34" fmla="*/ 122220 h 3709642"/>
              <a:gd name="connsiteX35" fmla="*/ 0 w 559472"/>
              <a:gd name="connsiteY35" fmla="*/ 0 h 370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59472" h="3709642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3" name="Freeform: Shape 82">
            <a:extLst>
              <a:ext uri="{FF2B5EF4-FFF2-40B4-BE49-F238E27FC236}">
                <a16:creationId xmlns:a16="http://schemas.microsoft.com/office/drawing/2014/main" id="{70151CB7-E7DE-4917-B831-01DF9CE013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6200000">
            <a:off x="5270819" y="-63600"/>
            <a:ext cx="6858001" cy="6985200"/>
          </a:xfrm>
          <a:custGeom>
            <a:avLst/>
            <a:gdLst>
              <a:gd name="connsiteX0" fmla="*/ 6858001 w 6858001"/>
              <a:gd name="connsiteY0" fmla="*/ 1177 h 6985200"/>
              <a:gd name="connsiteX1" fmla="*/ 6858001 w 6858001"/>
              <a:gd name="connsiteY1" fmla="*/ 1344715 h 6985200"/>
              <a:gd name="connsiteX2" fmla="*/ 6858000 w 6858001"/>
              <a:gd name="connsiteY2" fmla="*/ 1344715 h 6985200"/>
              <a:gd name="connsiteX3" fmla="*/ 6858000 w 6858001"/>
              <a:gd name="connsiteY3" fmla="*/ 6985200 h 6985200"/>
              <a:gd name="connsiteX4" fmla="*/ 0 w 6858001"/>
              <a:gd name="connsiteY4" fmla="*/ 6985199 h 6985200"/>
              <a:gd name="connsiteX5" fmla="*/ 0 w 6858001"/>
              <a:gd name="connsiteY5" fmla="*/ 886772 h 6985200"/>
              <a:gd name="connsiteX6" fmla="*/ 1 w 6858001"/>
              <a:gd name="connsiteY6" fmla="*/ 886772 h 6985200"/>
              <a:gd name="connsiteX7" fmla="*/ 1 w 6858001"/>
              <a:gd name="connsiteY7" fmla="*/ 0 h 6985200"/>
              <a:gd name="connsiteX8" fmla="*/ 40463 w 6858001"/>
              <a:gd name="connsiteY8" fmla="*/ 5883 h 6985200"/>
              <a:gd name="connsiteX9" fmla="*/ 159107 w 6858001"/>
              <a:gd name="connsiteY9" fmla="*/ 23196 h 6985200"/>
              <a:gd name="connsiteX10" fmla="*/ 245518 w 6858001"/>
              <a:gd name="connsiteY10" fmla="*/ 35299 h 6985200"/>
              <a:gd name="connsiteX11" fmla="*/ 348388 w 6858001"/>
              <a:gd name="connsiteY11" fmla="*/ 48073 h 6985200"/>
              <a:gd name="connsiteX12" fmla="*/ 470460 w 6858001"/>
              <a:gd name="connsiteY12" fmla="*/ 63369 h 6985200"/>
              <a:gd name="connsiteX13" fmla="*/ 605563 w 6858001"/>
              <a:gd name="connsiteY13" fmla="*/ 79506 h 6985200"/>
              <a:gd name="connsiteX14" fmla="*/ 757810 w 6858001"/>
              <a:gd name="connsiteY14" fmla="*/ 96483 h 6985200"/>
              <a:gd name="connsiteX15" fmla="*/ 923774 w 6858001"/>
              <a:gd name="connsiteY15" fmla="*/ 114469 h 6985200"/>
              <a:gd name="connsiteX16" fmla="*/ 1104139 w 6858001"/>
              <a:gd name="connsiteY16" fmla="*/ 132454 h 6985200"/>
              <a:gd name="connsiteX17" fmla="*/ 1296163 w 6858001"/>
              <a:gd name="connsiteY17" fmla="*/ 150776 h 6985200"/>
              <a:gd name="connsiteX18" fmla="*/ 1503275 w 6858001"/>
              <a:gd name="connsiteY18" fmla="*/ 167753 h 6985200"/>
              <a:gd name="connsiteX19" fmla="*/ 1719988 w 6858001"/>
              <a:gd name="connsiteY19" fmla="*/ 184058 h 6985200"/>
              <a:gd name="connsiteX20" fmla="*/ 1949045 w 6858001"/>
              <a:gd name="connsiteY20" fmla="*/ 198849 h 6985200"/>
              <a:gd name="connsiteX21" fmla="*/ 2187703 w 6858001"/>
              <a:gd name="connsiteY21" fmla="*/ 212969 h 6985200"/>
              <a:gd name="connsiteX22" fmla="*/ 2436649 w 6858001"/>
              <a:gd name="connsiteY22" fmla="*/ 226248 h 6985200"/>
              <a:gd name="connsiteX23" fmla="*/ 2564208 w 6858001"/>
              <a:gd name="connsiteY23" fmla="*/ 230955 h 6985200"/>
              <a:gd name="connsiteX24" fmla="*/ 2694509 w 6858001"/>
              <a:gd name="connsiteY24" fmla="*/ 236165 h 6985200"/>
              <a:gd name="connsiteX25" fmla="*/ 2826869 w 6858001"/>
              <a:gd name="connsiteY25" fmla="*/ 241040 h 6985200"/>
              <a:gd name="connsiteX26" fmla="*/ 2959914 w 6858001"/>
              <a:gd name="connsiteY26" fmla="*/ 244234 h 6985200"/>
              <a:gd name="connsiteX27" fmla="*/ 3095702 w 6858001"/>
              <a:gd name="connsiteY27" fmla="*/ 247091 h 6985200"/>
              <a:gd name="connsiteX28" fmla="*/ 3232862 w 6858001"/>
              <a:gd name="connsiteY28" fmla="*/ 250117 h 6985200"/>
              <a:gd name="connsiteX29" fmla="*/ 3372766 w 6858001"/>
              <a:gd name="connsiteY29" fmla="*/ 252134 h 6985200"/>
              <a:gd name="connsiteX30" fmla="*/ 3514040 w 6858001"/>
              <a:gd name="connsiteY30" fmla="*/ 252134 h 6985200"/>
              <a:gd name="connsiteX31" fmla="*/ 3656686 w 6858001"/>
              <a:gd name="connsiteY31" fmla="*/ 253142 h 6985200"/>
              <a:gd name="connsiteX32" fmla="*/ 3800705 w 6858001"/>
              <a:gd name="connsiteY32" fmla="*/ 252134 h 6985200"/>
              <a:gd name="connsiteX33" fmla="*/ 3946780 w 6858001"/>
              <a:gd name="connsiteY33" fmla="*/ 250117 h 6985200"/>
              <a:gd name="connsiteX34" fmla="*/ 4092856 w 6858001"/>
              <a:gd name="connsiteY34" fmla="*/ 248268 h 6985200"/>
              <a:gd name="connsiteX35" fmla="*/ 4240988 w 6858001"/>
              <a:gd name="connsiteY35" fmla="*/ 244234 h 6985200"/>
              <a:gd name="connsiteX36" fmla="*/ 4390492 w 6858001"/>
              <a:gd name="connsiteY36" fmla="*/ 240032 h 6985200"/>
              <a:gd name="connsiteX37" fmla="*/ 4539997 w 6858001"/>
              <a:gd name="connsiteY37" fmla="*/ 235157 h 6985200"/>
              <a:gd name="connsiteX38" fmla="*/ 4690873 w 6858001"/>
              <a:gd name="connsiteY38" fmla="*/ 228266 h 6985200"/>
              <a:gd name="connsiteX39" fmla="*/ 4843120 w 6858001"/>
              <a:gd name="connsiteY39" fmla="*/ 220029 h 6985200"/>
              <a:gd name="connsiteX40" fmla="*/ 4996054 w 6858001"/>
              <a:gd name="connsiteY40" fmla="*/ 212129 h 6985200"/>
              <a:gd name="connsiteX41" fmla="*/ 5148987 w 6858001"/>
              <a:gd name="connsiteY41" fmla="*/ 202044 h 6985200"/>
              <a:gd name="connsiteX42" fmla="*/ 5303978 w 6858001"/>
              <a:gd name="connsiteY42" fmla="*/ 189941 h 6985200"/>
              <a:gd name="connsiteX43" fmla="*/ 5456911 w 6858001"/>
              <a:gd name="connsiteY43" fmla="*/ 177839 h 6985200"/>
              <a:gd name="connsiteX44" fmla="*/ 5612588 w 6858001"/>
              <a:gd name="connsiteY44" fmla="*/ 163887 h 6985200"/>
              <a:gd name="connsiteX45" fmla="*/ 5768950 w 6858001"/>
              <a:gd name="connsiteY45" fmla="*/ 148591 h 6985200"/>
              <a:gd name="connsiteX46" fmla="*/ 5923255 w 6858001"/>
              <a:gd name="connsiteY46" fmla="*/ 132455 h 6985200"/>
              <a:gd name="connsiteX47" fmla="*/ 6079618 w 6858001"/>
              <a:gd name="connsiteY47" fmla="*/ 113629 h 6985200"/>
              <a:gd name="connsiteX48" fmla="*/ 6235294 w 6858001"/>
              <a:gd name="connsiteY48" fmla="*/ 93458 h 6985200"/>
              <a:gd name="connsiteX49" fmla="*/ 6391657 w 6858001"/>
              <a:gd name="connsiteY49" fmla="*/ 73455 h 6985200"/>
              <a:gd name="connsiteX50" fmla="*/ 6547333 w 6858001"/>
              <a:gd name="connsiteY50" fmla="*/ 50091 h 6985200"/>
              <a:gd name="connsiteX51" fmla="*/ 6702324 w 6858001"/>
              <a:gd name="connsiteY51" fmla="*/ 26222 h 698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6858001" h="6985200">
                <a:moveTo>
                  <a:pt x="6858001" y="1177"/>
                </a:moveTo>
                <a:lnTo>
                  <a:pt x="6858001" y="1344715"/>
                </a:lnTo>
                <a:lnTo>
                  <a:pt x="6858000" y="1344715"/>
                </a:lnTo>
                <a:lnTo>
                  <a:pt x="6858000" y="6985200"/>
                </a:lnTo>
                <a:lnTo>
                  <a:pt x="0" y="6985199"/>
                </a:lnTo>
                <a:lnTo>
                  <a:pt x="0" y="886772"/>
                </a:lnTo>
                <a:lnTo>
                  <a:pt x="1" y="886772"/>
                </a:lnTo>
                <a:lnTo>
                  <a:pt x="1" y="0"/>
                </a:lnTo>
                <a:lnTo>
                  <a:pt x="40463" y="5883"/>
                </a:lnTo>
                <a:lnTo>
                  <a:pt x="159107" y="23196"/>
                </a:lnTo>
                <a:lnTo>
                  <a:pt x="245518" y="35299"/>
                </a:lnTo>
                <a:lnTo>
                  <a:pt x="348388" y="48073"/>
                </a:lnTo>
                <a:lnTo>
                  <a:pt x="470460" y="63369"/>
                </a:lnTo>
                <a:lnTo>
                  <a:pt x="605563" y="79506"/>
                </a:lnTo>
                <a:lnTo>
                  <a:pt x="757810" y="96483"/>
                </a:lnTo>
                <a:lnTo>
                  <a:pt x="923774" y="114469"/>
                </a:lnTo>
                <a:lnTo>
                  <a:pt x="1104139" y="132454"/>
                </a:lnTo>
                <a:lnTo>
                  <a:pt x="1296163" y="150776"/>
                </a:lnTo>
                <a:lnTo>
                  <a:pt x="1503275" y="167753"/>
                </a:lnTo>
                <a:lnTo>
                  <a:pt x="1719988" y="184058"/>
                </a:lnTo>
                <a:lnTo>
                  <a:pt x="1949045" y="198849"/>
                </a:lnTo>
                <a:lnTo>
                  <a:pt x="2187703" y="212969"/>
                </a:lnTo>
                <a:lnTo>
                  <a:pt x="2436649" y="226248"/>
                </a:lnTo>
                <a:lnTo>
                  <a:pt x="2564208" y="230955"/>
                </a:lnTo>
                <a:lnTo>
                  <a:pt x="2694509" y="236165"/>
                </a:lnTo>
                <a:lnTo>
                  <a:pt x="2826869" y="241040"/>
                </a:lnTo>
                <a:lnTo>
                  <a:pt x="2959914" y="244234"/>
                </a:lnTo>
                <a:lnTo>
                  <a:pt x="3095702" y="247091"/>
                </a:lnTo>
                <a:lnTo>
                  <a:pt x="3232862" y="250117"/>
                </a:lnTo>
                <a:lnTo>
                  <a:pt x="3372766" y="252134"/>
                </a:lnTo>
                <a:lnTo>
                  <a:pt x="3514040" y="252134"/>
                </a:lnTo>
                <a:lnTo>
                  <a:pt x="3656686" y="253142"/>
                </a:lnTo>
                <a:lnTo>
                  <a:pt x="3800705" y="252134"/>
                </a:lnTo>
                <a:lnTo>
                  <a:pt x="3946780" y="250117"/>
                </a:lnTo>
                <a:lnTo>
                  <a:pt x="4092856" y="248268"/>
                </a:lnTo>
                <a:lnTo>
                  <a:pt x="4240988" y="244234"/>
                </a:lnTo>
                <a:lnTo>
                  <a:pt x="4390492" y="240032"/>
                </a:lnTo>
                <a:lnTo>
                  <a:pt x="4539997" y="235157"/>
                </a:lnTo>
                <a:lnTo>
                  <a:pt x="4690873" y="228266"/>
                </a:lnTo>
                <a:lnTo>
                  <a:pt x="4843120" y="220029"/>
                </a:lnTo>
                <a:lnTo>
                  <a:pt x="4996054" y="212129"/>
                </a:lnTo>
                <a:lnTo>
                  <a:pt x="5148987" y="202044"/>
                </a:lnTo>
                <a:lnTo>
                  <a:pt x="5303978" y="189941"/>
                </a:lnTo>
                <a:lnTo>
                  <a:pt x="5456911" y="177839"/>
                </a:lnTo>
                <a:lnTo>
                  <a:pt x="5612588" y="163887"/>
                </a:lnTo>
                <a:lnTo>
                  <a:pt x="5768950" y="148591"/>
                </a:lnTo>
                <a:lnTo>
                  <a:pt x="5923255" y="132455"/>
                </a:lnTo>
                <a:lnTo>
                  <a:pt x="6079618" y="113629"/>
                </a:lnTo>
                <a:lnTo>
                  <a:pt x="6235294" y="93458"/>
                </a:lnTo>
                <a:lnTo>
                  <a:pt x="6391657" y="73455"/>
                </a:lnTo>
                <a:lnTo>
                  <a:pt x="6547333" y="50091"/>
                </a:lnTo>
                <a:lnTo>
                  <a:pt x="6702324" y="26222"/>
                </a:lnTo>
                <a:close/>
              </a:path>
            </a:pathLst>
          </a:custGeom>
          <a:ln>
            <a:noFill/>
          </a:ln>
        </p:spPr>
      </p:sp>
      <p:pic>
        <p:nvPicPr>
          <p:cNvPr id="5" name="Θέση περιεχομένου 4" descr="Εικόνα που περιέχει κείμενο, στιγμιότυπο οθόνης, διάγραμμα, αριθμός&#10;&#10;Περιγραφή που δημιουργήθηκε αυτόματα">
            <a:extLst>
              <a:ext uri="{FF2B5EF4-FFF2-40B4-BE49-F238E27FC236}">
                <a16:creationId xmlns:a16="http://schemas.microsoft.com/office/drawing/2014/main" id="{57B2E5F1-3770-7B18-47E2-43F0C3AE571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6"/>
          <a:stretch>
            <a:fillRect/>
          </a:stretch>
        </p:blipFill>
        <p:spPr>
          <a:xfrm>
            <a:off x="5556110" y="1317413"/>
            <a:ext cx="6436006" cy="4536935"/>
          </a:xfrm>
          <a:prstGeom prst="rect">
            <a:avLst/>
          </a:prstGeom>
          <a:effectLst/>
        </p:spPr>
      </p:pic>
      <p:sp>
        <p:nvSpPr>
          <p:cNvPr id="85" name="Rectangle 84">
            <a:extLst>
              <a:ext uri="{FF2B5EF4-FFF2-40B4-BE49-F238E27FC236}">
                <a16:creationId xmlns:a16="http://schemas.microsoft.com/office/drawing/2014/main" id="{A92A1116-1C84-41DF-B803-1F7B0883EC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4244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4610685B-9675-3A19-A659-E735B88AF8A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11902" y="1317812"/>
            <a:ext cx="5231067" cy="5074095"/>
          </a:xfrm>
        </p:spPr>
        <p:txBody>
          <a:bodyPr vert="horz" lIns="91440" tIns="45720" rIns="91440" bIns="45720" rtlCol="0" anchor="t">
            <a:noAutofit/>
          </a:bodyPr>
          <a:lstStyle/>
          <a:p>
            <a:pPr>
              <a:buClr>
                <a:srgbClr val="F7F7F7"/>
              </a:buClr>
              <a:buAutoNum type="arabicPeriod"/>
            </a:pPr>
            <a:r>
              <a:rPr lang="el-GR" sz="1350" dirty="0">
                <a:solidFill>
                  <a:schemeClr val="bg1"/>
                </a:solidFill>
                <a:latin typeface="Segoe UI"/>
                <a:cs typeface="Segoe UI"/>
              </a:rPr>
              <a:t>Παρατηρήστε το γράφημα. Ποιοι παράγοντες πιστεύετε ότι είναι οι πιο άμεσα ελέγξιμοι; Τι αλλαγές θα προτείνατε για την μείωση των εκπομπών στους παράγοντες αυτούς;</a:t>
            </a:r>
            <a:endParaRPr lang="el-GR" sz="1350">
              <a:solidFill>
                <a:schemeClr val="bg1"/>
              </a:solidFill>
            </a:endParaRPr>
          </a:p>
          <a:p>
            <a:pPr>
              <a:buClr>
                <a:srgbClr val="F7F7F7"/>
              </a:buClr>
              <a:buAutoNum type="arabicPeriod"/>
            </a:pPr>
            <a:r>
              <a:rPr lang="el-GR" sz="1350" dirty="0">
                <a:solidFill>
                  <a:schemeClr val="bg1"/>
                </a:solidFill>
                <a:latin typeface="Segoe UI"/>
                <a:cs typeface="Segoe UI"/>
              </a:rPr>
              <a:t>Εστιάζουμε την προσοχή μας στον παράγοντα των μετακινήσεων.  </a:t>
            </a:r>
            <a:endParaRPr lang="el-GR" sz="135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l-GR" sz="1350" i="1" dirty="0">
                <a:solidFill>
                  <a:schemeClr val="bg1"/>
                </a:solidFill>
                <a:latin typeface="Segoe UI"/>
                <a:cs typeface="Segoe UI"/>
              </a:rPr>
              <a:t>Το έτος 2018, ελευθερώθηκαν συνολικά στην ατμόσφαιρα 8.48 δισ. τόνοι </a:t>
            </a:r>
            <a:r>
              <a:rPr lang="el-GR" sz="1350" i="1" err="1">
                <a:solidFill>
                  <a:schemeClr val="bg1"/>
                </a:solidFill>
                <a:latin typeface="Segoe UI"/>
                <a:cs typeface="Segoe UI"/>
              </a:rPr>
              <a:t>θερμοκηπικών</a:t>
            </a:r>
            <a:r>
              <a:rPr lang="el-GR" sz="1350" i="1" dirty="0">
                <a:solidFill>
                  <a:schemeClr val="bg1"/>
                </a:solidFill>
                <a:latin typeface="Segoe UI"/>
                <a:cs typeface="Segoe UI"/>
              </a:rPr>
              <a:t> αερίων, λόγω μετακινήσεων, σύμφωνα με τα παρακάτω δεδομένα.</a:t>
            </a:r>
            <a:endParaRPr lang="el-GR" sz="1350" dirty="0">
              <a:solidFill>
                <a:schemeClr val="bg1"/>
              </a:solidFill>
              <a:latin typeface="Segoe UI"/>
              <a:cs typeface="Segoe UI"/>
            </a:endParaRPr>
          </a:p>
          <a:p>
            <a:pPr>
              <a:buFont typeface="Wingdings 3"/>
              <a:buChar char=""/>
            </a:pPr>
            <a:r>
              <a:rPr lang="el-GR" sz="1350" dirty="0">
                <a:solidFill>
                  <a:srgbClr val="555555"/>
                </a:solidFill>
                <a:ea typeface="+mj-lt"/>
                <a:cs typeface="+mj-lt"/>
              </a:rPr>
              <a:t> </a:t>
            </a:r>
            <a:r>
              <a:rPr lang="el-GR" sz="1350" dirty="0">
                <a:solidFill>
                  <a:schemeClr val="bg1"/>
                </a:solidFill>
                <a:latin typeface="Segoe UI"/>
                <a:cs typeface="Segoe UI"/>
              </a:rPr>
              <a:t>Χρησιμοποιώντας τον μετρητή της ιστοσελίδας:</a:t>
            </a:r>
            <a:r>
              <a:rPr lang="el-GR" sz="1350" dirty="0">
                <a:solidFill>
                  <a:srgbClr val="555555"/>
                </a:solidFill>
                <a:ea typeface="+mj-lt"/>
                <a:cs typeface="+mj-lt"/>
              </a:rPr>
              <a:t> </a:t>
            </a:r>
            <a:r>
              <a:rPr lang="el-GR" sz="1350" u="sng" dirty="0">
                <a:solidFill>
                  <a:schemeClr val="bg1"/>
                </a:solidFill>
                <a:ea typeface="+mj-lt"/>
                <a:cs typeface="+mj-lt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https://stateoftheclimate.org/how-much-co2-does-working-from-home-save/</a:t>
            </a:r>
            <a:r>
              <a:rPr lang="el-GR" sz="1350" dirty="0">
                <a:solidFill>
                  <a:srgbClr val="555555"/>
                </a:solidFill>
                <a:ea typeface="+mj-lt"/>
                <a:cs typeface="+mj-lt"/>
              </a:rPr>
              <a:t> </a:t>
            </a:r>
            <a:r>
              <a:rPr lang="el-GR" sz="1350" dirty="0">
                <a:solidFill>
                  <a:schemeClr val="bg1"/>
                </a:solidFill>
                <a:latin typeface="Segoe UI"/>
                <a:cs typeface="Segoe UI"/>
              </a:rPr>
              <a:t> πάρτε μια εκτίμηση για την ετήσια εκπομπή διοξειδίου του άνθρακα από την μετακίνηση ενός ατόμου με αυτοκίνητο για την δουλειά 5 φορές την εβδομάδα. Πώς εκτιμάτε το αποτέλεσμα που λάβατε; Τι μπορούμε να κάνουμε για να αξιολογήσουμε το μέγεθος που λάβαμε;</a:t>
            </a:r>
          </a:p>
          <a:p>
            <a:pPr>
              <a:buFont typeface="Wingdings 3"/>
              <a:buChar char=""/>
            </a:pPr>
            <a:r>
              <a:rPr lang="el-GR" sz="1350" dirty="0">
                <a:solidFill>
                  <a:schemeClr val="bg1"/>
                </a:solidFill>
                <a:latin typeface="Segoe UI"/>
                <a:cs typeface="Segoe UI"/>
              </a:rPr>
              <a:t>Με βάση τα παραπάνω δεδομένα απαντήστε στο εξής ερώτημα: Έχει αξία η ατομική συνεισφορά; Αιτιολογήστε.</a:t>
            </a:r>
          </a:p>
          <a:p>
            <a:pPr>
              <a:buFont typeface="Wingdings 3"/>
              <a:buChar char=""/>
            </a:pPr>
            <a:r>
              <a:rPr lang="el-GR" sz="1350" dirty="0">
                <a:solidFill>
                  <a:schemeClr val="bg1"/>
                </a:solidFill>
                <a:latin typeface="Segoe UI"/>
                <a:cs typeface="Segoe UI"/>
              </a:rPr>
              <a:t>Με τα δεδομένα της ίδιας σελίδας, εκτιμήστε τον αντίκτυπο της συλλογικής επιλογής της πράσινης μετακίνησης μια φορά την εβδομάδα, σε παγκόσμιο επίπεδο. Σχολιάστε πάνω στα ευρήματά σας. Είναι αξιόλογη η συνεισφορά;</a:t>
            </a:r>
            <a:endParaRPr lang="el-GR" sz="1350">
              <a:solidFill>
                <a:schemeClr val="bg1"/>
              </a:solidFill>
              <a:latin typeface="Segoe UI"/>
              <a:cs typeface="Segoe UI"/>
            </a:endParaRPr>
          </a:p>
          <a:p>
            <a:pPr marL="0" indent="0">
              <a:buNone/>
            </a:pPr>
            <a:endParaRPr lang="el-GR" sz="1400" i="1" dirty="0">
              <a:solidFill>
                <a:schemeClr val="bg1"/>
              </a:solidFill>
              <a:latin typeface="Segoe UI"/>
              <a:cs typeface="Segoe UI"/>
            </a:endParaRPr>
          </a:p>
          <a:p>
            <a:pPr marL="0" indent="0">
              <a:buClr>
                <a:srgbClr val="F7F7F7"/>
              </a:buClr>
              <a:buNone/>
            </a:pPr>
            <a:endParaRPr lang="el-GR" sz="1400" dirty="0">
              <a:solidFill>
                <a:srgbClr val="555555"/>
              </a:solidFill>
              <a:latin typeface="Segoe UI"/>
              <a:cs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7246984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Ιόν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0</TotalTime>
  <Words>1</Words>
  <Application>Microsoft Office PowerPoint</Application>
  <PresentationFormat>Ευρεία οθόνη</PresentationFormat>
  <Paragraphs>1</Paragraphs>
  <Slides>3</Slides>
  <Notes>1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3</vt:i4>
      </vt:variant>
    </vt:vector>
  </HeadingPairs>
  <TitlesOfParts>
    <vt:vector size="4" baseType="lpstr">
      <vt:lpstr>Ιόν</vt:lpstr>
      <vt:lpstr>Πράσινες Μετακινήσεις - Από το ιδεατό στην πράξη</vt:lpstr>
      <vt:lpstr>Παρουσίαση του PowerPoint</vt:lpstr>
      <vt:lpstr>Πράσινες Μετακινήσεις - Από το ιδεατό στην πράξη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/>
  <cp:lastModifiedBy/>
  <cp:revision>181</cp:revision>
  <dcterms:created xsi:type="dcterms:W3CDTF">2024-01-03T21:34:01Z</dcterms:created>
  <dcterms:modified xsi:type="dcterms:W3CDTF">2024-01-07T17:10:45Z</dcterms:modified>
</cp:coreProperties>
</file>